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</p:embeddedFont>
    <p:embeddedFont>
      <p:font typeface="Loubag Medium" panose="020B0604020202020204" charset="0"/>
      <p:regular r:id="rId18"/>
    </p:embeddedFont>
    <p:embeddedFont>
      <p:font typeface="Loubag Ultra-Bold" panose="020B0604020202020204" charset="0"/>
      <p:regular r:id="rId19"/>
    </p:embeddedFont>
    <p:embeddedFont>
      <p:font typeface="Old Standard" panose="020B0604020202020204" charset="0"/>
      <p:regular r:id="rId20"/>
    </p:embeddedFont>
    <p:embeddedFont>
      <p:font typeface="Vintage Rotter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102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4.png"/><Relationship Id="rId5" Type="http://schemas.openxmlformats.org/officeDocument/2006/relationships/image" Target="../media/image16.sv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5.png"/><Relationship Id="rId5" Type="http://schemas.openxmlformats.org/officeDocument/2006/relationships/image" Target="../media/image16.sv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12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6.png"/><Relationship Id="rId5" Type="http://schemas.openxmlformats.org/officeDocument/2006/relationships/image" Target="../media/image16.sv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hyperlink" Target="https://euieg-my.sharepoint.com/:u:/g/personal/mo1110169165_depi_eui_edu_eg/ESPk6MIpr9dDqlwCGIQssTsBR1xHwirsdcNibj5tMuTWGw?e=bmpm1t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12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11.png"/><Relationship Id="rId10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0.png"/><Relationship Id="rId5" Type="http://schemas.openxmlformats.org/officeDocument/2006/relationships/image" Target="../media/image16.svg"/><Relationship Id="rId10" Type="http://schemas.openxmlformats.org/officeDocument/2006/relationships/image" Target="../media/image8.png"/><Relationship Id="rId4" Type="http://schemas.openxmlformats.org/officeDocument/2006/relationships/image" Target="../media/image15.png"/><Relationship Id="rId9" Type="http://schemas.openxmlformats.org/officeDocument/2006/relationships/hyperlink" Target="https://goodreads.com/api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9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0.png"/><Relationship Id="rId5" Type="http://schemas.openxmlformats.org/officeDocument/2006/relationships/image" Target="../media/image16.sv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1.png"/><Relationship Id="rId5" Type="http://schemas.openxmlformats.org/officeDocument/2006/relationships/image" Target="../media/image16.sv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2.png"/><Relationship Id="rId5" Type="http://schemas.openxmlformats.org/officeDocument/2006/relationships/image" Target="../media/image16.sv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5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23.png"/><Relationship Id="rId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openxmlformats.org/officeDocument/2006/relationships/image" Target="../media/image16.sv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53" b="-6353"/>
            </a:stretch>
          </a:blipFill>
        </p:spPr>
      </p:sp>
      <p:sp>
        <p:nvSpPr>
          <p:cNvPr id="3" name="Freeform 3"/>
          <p:cNvSpPr/>
          <p:nvPr/>
        </p:nvSpPr>
        <p:spPr>
          <a:xfrm rot="-10351652" flipH="1">
            <a:off x="-757014" y="2552129"/>
            <a:ext cx="12145959" cy="3527848"/>
          </a:xfrm>
          <a:custGeom>
            <a:avLst/>
            <a:gdLst/>
            <a:ahLst/>
            <a:cxnLst/>
            <a:rect l="l" t="t" r="r" b="b"/>
            <a:pathLst>
              <a:path w="12145959" h="3527848">
                <a:moveTo>
                  <a:pt x="12145959" y="0"/>
                </a:moveTo>
                <a:lnTo>
                  <a:pt x="0" y="0"/>
                </a:lnTo>
                <a:lnTo>
                  <a:pt x="0" y="3527848"/>
                </a:lnTo>
                <a:lnTo>
                  <a:pt x="12145959" y="3527848"/>
                </a:lnTo>
                <a:lnTo>
                  <a:pt x="12145959" y="0"/>
                </a:lnTo>
                <a:close/>
              </a:path>
            </a:pathLst>
          </a:custGeom>
          <a:blipFill>
            <a:blip r:embed="rId3"/>
            <a:stretch>
              <a:fillRect t="-96674"/>
            </a:stretch>
          </a:blipFill>
        </p:spPr>
      </p:sp>
      <p:sp>
        <p:nvSpPr>
          <p:cNvPr id="4" name="Freeform 4"/>
          <p:cNvSpPr/>
          <p:nvPr/>
        </p:nvSpPr>
        <p:spPr>
          <a:xfrm rot="-10505627" flipH="1">
            <a:off x="8004704" y="3029096"/>
            <a:ext cx="13067093" cy="3795396"/>
          </a:xfrm>
          <a:custGeom>
            <a:avLst/>
            <a:gdLst/>
            <a:ahLst/>
            <a:cxnLst/>
            <a:rect l="l" t="t" r="r" b="b"/>
            <a:pathLst>
              <a:path w="13067093" h="3795396">
                <a:moveTo>
                  <a:pt x="13067093" y="0"/>
                </a:moveTo>
                <a:lnTo>
                  <a:pt x="0" y="0"/>
                </a:lnTo>
                <a:lnTo>
                  <a:pt x="0" y="3795396"/>
                </a:lnTo>
                <a:lnTo>
                  <a:pt x="13067093" y="3795396"/>
                </a:lnTo>
                <a:lnTo>
                  <a:pt x="13067093" y="0"/>
                </a:lnTo>
                <a:close/>
              </a:path>
            </a:pathLst>
          </a:custGeom>
          <a:blipFill>
            <a:blip r:embed="rId3"/>
            <a:stretch>
              <a:fillRect t="-96674"/>
            </a:stretch>
          </a:blipFill>
        </p:spPr>
      </p:sp>
      <p:sp>
        <p:nvSpPr>
          <p:cNvPr id="5" name="Freeform 5"/>
          <p:cNvSpPr/>
          <p:nvPr/>
        </p:nvSpPr>
        <p:spPr>
          <a:xfrm rot="-10351652" flipH="1">
            <a:off x="-1290545" y="713344"/>
            <a:ext cx="12145959" cy="3527848"/>
          </a:xfrm>
          <a:custGeom>
            <a:avLst/>
            <a:gdLst/>
            <a:ahLst/>
            <a:cxnLst/>
            <a:rect l="l" t="t" r="r" b="b"/>
            <a:pathLst>
              <a:path w="12145959" h="3527848">
                <a:moveTo>
                  <a:pt x="12145959" y="0"/>
                </a:moveTo>
                <a:lnTo>
                  <a:pt x="0" y="0"/>
                </a:lnTo>
                <a:lnTo>
                  <a:pt x="0" y="3527848"/>
                </a:lnTo>
                <a:lnTo>
                  <a:pt x="12145959" y="3527848"/>
                </a:lnTo>
                <a:lnTo>
                  <a:pt x="12145959" y="0"/>
                </a:lnTo>
                <a:close/>
              </a:path>
            </a:pathLst>
          </a:custGeom>
          <a:blipFill>
            <a:blip r:embed="rId3"/>
            <a:stretch>
              <a:fillRect t="-96674"/>
            </a:stretch>
          </a:blipFill>
        </p:spPr>
      </p:sp>
      <p:sp>
        <p:nvSpPr>
          <p:cNvPr id="6" name="Freeform 6"/>
          <p:cNvSpPr/>
          <p:nvPr/>
        </p:nvSpPr>
        <p:spPr>
          <a:xfrm rot="-10351652" flipH="1">
            <a:off x="7054681" y="150141"/>
            <a:ext cx="12145959" cy="3527848"/>
          </a:xfrm>
          <a:custGeom>
            <a:avLst/>
            <a:gdLst/>
            <a:ahLst/>
            <a:cxnLst/>
            <a:rect l="l" t="t" r="r" b="b"/>
            <a:pathLst>
              <a:path w="12145959" h="3527848">
                <a:moveTo>
                  <a:pt x="12145959" y="0"/>
                </a:moveTo>
                <a:lnTo>
                  <a:pt x="0" y="0"/>
                </a:lnTo>
                <a:lnTo>
                  <a:pt x="0" y="3527849"/>
                </a:lnTo>
                <a:lnTo>
                  <a:pt x="12145959" y="3527849"/>
                </a:lnTo>
                <a:lnTo>
                  <a:pt x="12145959" y="0"/>
                </a:lnTo>
                <a:close/>
              </a:path>
            </a:pathLst>
          </a:custGeom>
          <a:blipFill>
            <a:blip r:embed="rId3"/>
            <a:stretch>
              <a:fillRect t="-96674"/>
            </a:stretch>
          </a:blipFill>
        </p:spPr>
      </p:sp>
      <p:sp>
        <p:nvSpPr>
          <p:cNvPr id="7" name="Freeform 7"/>
          <p:cNvSpPr/>
          <p:nvPr/>
        </p:nvSpPr>
        <p:spPr>
          <a:xfrm rot="622815" flipH="1">
            <a:off x="-716405" y="6208862"/>
            <a:ext cx="12145959" cy="3527848"/>
          </a:xfrm>
          <a:custGeom>
            <a:avLst/>
            <a:gdLst/>
            <a:ahLst/>
            <a:cxnLst/>
            <a:rect l="l" t="t" r="r" b="b"/>
            <a:pathLst>
              <a:path w="12145959" h="3527848">
                <a:moveTo>
                  <a:pt x="12145959" y="0"/>
                </a:moveTo>
                <a:lnTo>
                  <a:pt x="0" y="0"/>
                </a:lnTo>
                <a:lnTo>
                  <a:pt x="0" y="3527849"/>
                </a:lnTo>
                <a:lnTo>
                  <a:pt x="12145959" y="3527849"/>
                </a:lnTo>
                <a:lnTo>
                  <a:pt x="12145959" y="0"/>
                </a:lnTo>
                <a:close/>
              </a:path>
            </a:pathLst>
          </a:custGeom>
          <a:blipFill>
            <a:blip r:embed="rId3"/>
            <a:stretch>
              <a:fillRect t="-96674"/>
            </a:stretch>
          </a:blipFill>
        </p:spPr>
      </p:sp>
      <p:sp>
        <p:nvSpPr>
          <p:cNvPr id="8" name="Freeform 8"/>
          <p:cNvSpPr/>
          <p:nvPr/>
        </p:nvSpPr>
        <p:spPr>
          <a:xfrm rot="622815" flipH="1">
            <a:off x="7270135" y="6300660"/>
            <a:ext cx="12145959" cy="3527848"/>
          </a:xfrm>
          <a:custGeom>
            <a:avLst/>
            <a:gdLst/>
            <a:ahLst/>
            <a:cxnLst/>
            <a:rect l="l" t="t" r="r" b="b"/>
            <a:pathLst>
              <a:path w="12145959" h="3527848">
                <a:moveTo>
                  <a:pt x="12145958" y="0"/>
                </a:moveTo>
                <a:lnTo>
                  <a:pt x="0" y="0"/>
                </a:lnTo>
                <a:lnTo>
                  <a:pt x="0" y="3527848"/>
                </a:lnTo>
                <a:lnTo>
                  <a:pt x="12145958" y="3527848"/>
                </a:lnTo>
                <a:lnTo>
                  <a:pt x="12145958" y="0"/>
                </a:lnTo>
                <a:close/>
              </a:path>
            </a:pathLst>
          </a:custGeom>
          <a:blipFill>
            <a:blip r:embed="rId3"/>
            <a:stretch>
              <a:fillRect t="-96674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3422540" y="2256199"/>
            <a:ext cx="11442919" cy="5868918"/>
            <a:chOff x="0" y="0"/>
            <a:chExt cx="4842930" cy="24838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42930" cy="2483873"/>
            </a:xfrm>
            <a:custGeom>
              <a:avLst/>
              <a:gdLst/>
              <a:ahLst/>
              <a:cxnLst/>
              <a:rect l="l" t="t" r="r" b="b"/>
              <a:pathLst>
                <a:path w="4842930" h="2483873">
                  <a:moveTo>
                    <a:pt x="9472" y="0"/>
                  </a:moveTo>
                  <a:lnTo>
                    <a:pt x="4833458" y="0"/>
                  </a:lnTo>
                  <a:cubicBezTo>
                    <a:pt x="4835971" y="0"/>
                    <a:pt x="4838380" y="998"/>
                    <a:pt x="4840156" y="2774"/>
                  </a:cubicBezTo>
                  <a:cubicBezTo>
                    <a:pt x="4841932" y="4551"/>
                    <a:pt x="4842930" y="6960"/>
                    <a:pt x="4842930" y="9472"/>
                  </a:cubicBezTo>
                  <a:lnTo>
                    <a:pt x="4842930" y="2474401"/>
                  </a:lnTo>
                  <a:cubicBezTo>
                    <a:pt x="4842930" y="2476913"/>
                    <a:pt x="4841932" y="2479323"/>
                    <a:pt x="4840156" y="2481099"/>
                  </a:cubicBezTo>
                  <a:cubicBezTo>
                    <a:pt x="4838380" y="2482875"/>
                    <a:pt x="4835971" y="2483873"/>
                    <a:pt x="4833458" y="2483873"/>
                  </a:cubicBezTo>
                  <a:lnTo>
                    <a:pt x="9472" y="2483873"/>
                  </a:lnTo>
                  <a:cubicBezTo>
                    <a:pt x="6960" y="2483873"/>
                    <a:pt x="4551" y="2482875"/>
                    <a:pt x="2774" y="2481099"/>
                  </a:cubicBezTo>
                  <a:cubicBezTo>
                    <a:pt x="998" y="2479323"/>
                    <a:pt x="0" y="2476913"/>
                    <a:pt x="0" y="2474401"/>
                  </a:cubicBezTo>
                  <a:lnTo>
                    <a:pt x="0" y="9472"/>
                  </a:lnTo>
                  <a:cubicBezTo>
                    <a:pt x="0" y="6960"/>
                    <a:pt x="998" y="4551"/>
                    <a:pt x="2774" y="2774"/>
                  </a:cubicBezTo>
                  <a:cubicBezTo>
                    <a:pt x="4551" y="998"/>
                    <a:pt x="6960" y="0"/>
                    <a:pt x="9472" y="0"/>
                  </a:cubicBezTo>
                  <a:close/>
                </a:path>
              </a:pathLst>
            </a:custGeom>
            <a:solidFill>
              <a:srgbClr val="F5EDD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4842930" cy="2560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2018197" flipH="1">
            <a:off x="7916882" y="-1906464"/>
            <a:ext cx="14100050" cy="4095423"/>
          </a:xfrm>
          <a:custGeom>
            <a:avLst/>
            <a:gdLst/>
            <a:ahLst/>
            <a:cxnLst/>
            <a:rect l="l" t="t" r="r" b="b"/>
            <a:pathLst>
              <a:path w="14100050" h="4095423">
                <a:moveTo>
                  <a:pt x="14100050" y="0"/>
                </a:moveTo>
                <a:lnTo>
                  <a:pt x="0" y="0"/>
                </a:lnTo>
                <a:lnTo>
                  <a:pt x="0" y="4095423"/>
                </a:lnTo>
                <a:lnTo>
                  <a:pt x="14100050" y="4095423"/>
                </a:lnTo>
                <a:lnTo>
                  <a:pt x="14100050" y="0"/>
                </a:lnTo>
                <a:close/>
              </a:path>
            </a:pathLst>
          </a:custGeom>
          <a:blipFill>
            <a:blip r:embed="rId3"/>
            <a:stretch>
              <a:fillRect t="-96674"/>
            </a:stretch>
          </a:blipFill>
        </p:spPr>
      </p:sp>
      <p:sp>
        <p:nvSpPr>
          <p:cNvPr id="13" name="Freeform 13"/>
          <p:cNvSpPr/>
          <p:nvPr/>
        </p:nvSpPr>
        <p:spPr>
          <a:xfrm rot="-10356563">
            <a:off x="-5656478" y="7615286"/>
            <a:ext cx="15146343" cy="4399323"/>
          </a:xfrm>
          <a:custGeom>
            <a:avLst/>
            <a:gdLst/>
            <a:ahLst/>
            <a:cxnLst/>
            <a:rect l="l" t="t" r="r" b="b"/>
            <a:pathLst>
              <a:path w="15146343" h="4399323">
                <a:moveTo>
                  <a:pt x="0" y="0"/>
                </a:moveTo>
                <a:lnTo>
                  <a:pt x="15146343" y="0"/>
                </a:lnTo>
                <a:lnTo>
                  <a:pt x="15146343" y="4399323"/>
                </a:lnTo>
                <a:lnTo>
                  <a:pt x="0" y="43993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6674"/>
            </a:stretch>
          </a:blipFill>
        </p:spPr>
      </p:sp>
      <p:sp>
        <p:nvSpPr>
          <p:cNvPr id="14" name="Freeform 14"/>
          <p:cNvSpPr/>
          <p:nvPr/>
        </p:nvSpPr>
        <p:spPr>
          <a:xfrm flipV="1">
            <a:off x="2821048" y="1914066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0" y="563202"/>
                </a:moveTo>
                <a:lnTo>
                  <a:pt x="5071053" y="563202"/>
                </a:lnTo>
                <a:lnTo>
                  <a:pt x="5071053" y="0"/>
                </a:lnTo>
                <a:lnTo>
                  <a:pt x="0" y="0"/>
                </a:lnTo>
                <a:lnTo>
                  <a:pt x="0" y="563202"/>
                </a:lnTo>
                <a:close/>
              </a:path>
            </a:pathLst>
          </a:custGeom>
          <a:blipFill>
            <a:blip r:embed="rId4"/>
            <a:stretch>
              <a:fillRect t="-1209667"/>
            </a:stretch>
          </a:blipFill>
        </p:spPr>
      </p:sp>
      <p:sp>
        <p:nvSpPr>
          <p:cNvPr id="15" name="Freeform 15"/>
          <p:cNvSpPr/>
          <p:nvPr/>
        </p:nvSpPr>
        <p:spPr>
          <a:xfrm flipH="1" flipV="1">
            <a:off x="6029620" y="1914066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5071053" y="563202"/>
                </a:moveTo>
                <a:lnTo>
                  <a:pt x="0" y="563202"/>
                </a:lnTo>
                <a:lnTo>
                  <a:pt x="0" y="0"/>
                </a:lnTo>
                <a:lnTo>
                  <a:pt x="5071053" y="0"/>
                </a:lnTo>
                <a:lnTo>
                  <a:pt x="5071053" y="563202"/>
                </a:lnTo>
                <a:close/>
              </a:path>
            </a:pathLst>
          </a:custGeom>
          <a:blipFill>
            <a:blip r:embed="rId4"/>
            <a:stretch>
              <a:fillRect t="-1209667"/>
            </a:stretch>
          </a:blipFill>
        </p:spPr>
      </p:sp>
      <p:sp>
        <p:nvSpPr>
          <p:cNvPr id="16" name="Freeform 16"/>
          <p:cNvSpPr/>
          <p:nvPr/>
        </p:nvSpPr>
        <p:spPr>
          <a:xfrm rot="-5400000" flipH="1" flipV="1">
            <a:off x="746213" y="4037658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5071054" y="563203"/>
                </a:moveTo>
                <a:lnTo>
                  <a:pt x="0" y="563203"/>
                </a:lnTo>
                <a:lnTo>
                  <a:pt x="0" y="0"/>
                </a:lnTo>
                <a:lnTo>
                  <a:pt x="5071054" y="0"/>
                </a:lnTo>
                <a:lnTo>
                  <a:pt x="5071054" y="563203"/>
                </a:lnTo>
                <a:close/>
              </a:path>
            </a:pathLst>
          </a:custGeom>
          <a:blipFill>
            <a:blip r:embed="rId4"/>
            <a:stretch>
              <a:fillRect t="-1209667"/>
            </a:stretch>
          </a:blipFill>
        </p:spPr>
      </p:sp>
      <p:sp>
        <p:nvSpPr>
          <p:cNvPr id="17" name="Freeform 17"/>
          <p:cNvSpPr/>
          <p:nvPr/>
        </p:nvSpPr>
        <p:spPr>
          <a:xfrm rot="-10800000" flipV="1">
            <a:off x="10395899" y="7782983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0" y="563203"/>
                </a:moveTo>
                <a:lnTo>
                  <a:pt x="5071053" y="563203"/>
                </a:lnTo>
                <a:lnTo>
                  <a:pt x="5071053" y="0"/>
                </a:lnTo>
                <a:lnTo>
                  <a:pt x="0" y="0"/>
                </a:lnTo>
                <a:lnTo>
                  <a:pt x="0" y="563203"/>
                </a:lnTo>
                <a:close/>
              </a:path>
            </a:pathLst>
          </a:custGeom>
          <a:blipFill>
            <a:blip r:embed="rId4"/>
            <a:stretch>
              <a:fillRect t="-1209667"/>
            </a:stretch>
          </a:blipFill>
        </p:spPr>
      </p:sp>
      <p:sp>
        <p:nvSpPr>
          <p:cNvPr id="18" name="Freeform 18"/>
          <p:cNvSpPr/>
          <p:nvPr/>
        </p:nvSpPr>
        <p:spPr>
          <a:xfrm rot="-10800000" flipH="1" flipV="1">
            <a:off x="7187327" y="7782983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5071053" y="563203"/>
                </a:moveTo>
                <a:lnTo>
                  <a:pt x="0" y="563203"/>
                </a:lnTo>
                <a:lnTo>
                  <a:pt x="0" y="0"/>
                </a:lnTo>
                <a:lnTo>
                  <a:pt x="5071053" y="0"/>
                </a:lnTo>
                <a:lnTo>
                  <a:pt x="5071053" y="563203"/>
                </a:lnTo>
                <a:close/>
              </a:path>
            </a:pathLst>
          </a:custGeom>
          <a:blipFill>
            <a:blip r:embed="rId4"/>
            <a:stretch>
              <a:fillRect t="-1209667"/>
            </a:stretch>
          </a:blipFill>
        </p:spPr>
      </p:sp>
      <p:sp>
        <p:nvSpPr>
          <p:cNvPr id="19" name="Freeform 19"/>
          <p:cNvSpPr/>
          <p:nvPr/>
        </p:nvSpPr>
        <p:spPr>
          <a:xfrm rot="-10800000" flipV="1">
            <a:off x="3000139" y="7782983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0" y="563203"/>
                </a:moveTo>
                <a:lnTo>
                  <a:pt x="5071053" y="563203"/>
                </a:lnTo>
                <a:lnTo>
                  <a:pt x="5071053" y="0"/>
                </a:lnTo>
                <a:lnTo>
                  <a:pt x="0" y="0"/>
                </a:lnTo>
                <a:lnTo>
                  <a:pt x="0" y="563203"/>
                </a:lnTo>
                <a:close/>
              </a:path>
            </a:pathLst>
          </a:custGeom>
          <a:blipFill>
            <a:blip r:embed="rId4"/>
            <a:stretch>
              <a:fillRect t="-1209667"/>
            </a:stretch>
          </a:blipFill>
        </p:spPr>
      </p:sp>
      <p:sp>
        <p:nvSpPr>
          <p:cNvPr id="20" name="Freeform 20"/>
          <p:cNvSpPr/>
          <p:nvPr/>
        </p:nvSpPr>
        <p:spPr>
          <a:xfrm rot="-5400000" flipV="1">
            <a:off x="746213" y="5686139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0" y="563203"/>
                </a:moveTo>
                <a:lnTo>
                  <a:pt x="5071054" y="563203"/>
                </a:lnTo>
                <a:lnTo>
                  <a:pt x="5071054" y="0"/>
                </a:lnTo>
                <a:lnTo>
                  <a:pt x="0" y="0"/>
                </a:lnTo>
                <a:lnTo>
                  <a:pt x="0" y="563203"/>
                </a:lnTo>
                <a:close/>
              </a:path>
            </a:pathLst>
          </a:custGeom>
          <a:blipFill>
            <a:blip r:embed="rId4"/>
            <a:stretch>
              <a:fillRect t="-1209667"/>
            </a:stretch>
          </a:blipFill>
        </p:spPr>
      </p:sp>
      <p:sp>
        <p:nvSpPr>
          <p:cNvPr id="21" name="Freeform 21"/>
          <p:cNvSpPr/>
          <p:nvPr/>
        </p:nvSpPr>
        <p:spPr>
          <a:xfrm flipV="1">
            <a:off x="10216808" y="1914066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0" y="563202"/>
                </a:moveTo>
                <a:lnTo>
                  <a:pt x="5071053" y="563202"/>
                </a:lnTo>
                <a:lnTo>
                  <a:pt x="5071053" y="0"/>
                </a:lnTo>
                <a:lnTo>
                  <a:pt x="0" y="0"/>
                </a:lnTo>
                <a:lnTo>
                  <a:pt x="0" y="563202"/>
                </a:lnTo>
                <a:close/>
              </a:path>
            </a:pathLst>
          </a:custGeom>
          <a:blipFill>
            <a:blip r:embed="rId4"/>
            <a:stretch>
              <a:fillRect t="-1209667"/>
            </a:stretch>
          </a:blipFill>
        </p:spPr>
      </p:sp>
      <p:sp>
        <p:nvSpPr>
          <p:cNvPr id="22" name="Freeform 22"/>
          <p:cNvSpPr/>
          <p:nvPr/>
        </p:nvSpPr>
        <p:spPr>
          <a:xfrm rot="-5400000" flipH="1">
            <a:off x="12470733" y="4037658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5071054" y="0"/>
                </a:moveTo>
                <a:lnTo>
                  <a:pt x="0" y="0"/>
                </a:lnTo>
                <a:lnTo>
                  <a:pt x="0" y="563203"/>
                </a:lnTo>
                <a:lnTo>
                  <a:pt x="5071054" y="563203"/>
                </a:lnTo>
                <a:lnTo>
                  <a:pt x="5071054" y="0"/>
                </a:lnTo>
                <a:close/>
              </a:path>
            </a:pathLst>
          </a:custGeom>
          <a:blipFill>
            <a:blip r:embed="rId4"/>
            <a:stretch>
              <a:fillRect t="-1209667"/>
            </a:stretch>
          </a:blipFill>
        </p:spPr>
      </p:sp>
      <p:sp>
        <p:nvSpPr>
          <p:cNvPr id="23" name="Freeform 23"/>
          <p:cNvSpPr/>
          <p:nvPr/>
        </p:nvSpPr>
        <p:spPr>
          <a:xfrm rot="-5400000">
            <a:off x="12470733" y="5686139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0" y="0"/>
                </a:moveTo>
                <a:lnTo>
                  <a:pt x="5071054" y="0"/>
                </a:lnTo>
                <a:lnTo>
                  <a:pt x="5071054" y="563203"/>
                </a:lnTo>
                <a:lnTo>
                  <a:pt x="0" y="5632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209667"/>
            </a:stretch>
          </a:blipFill>
        </p:spPr>
      </p:sp>
      <p:sp>
        <p:nvSpPr>
          <p:cNvPr id="24" name="Freeform 24"/>
          <p:cNvSpPr/>
          <p:nvPr/>
        </p:nvSpPr>
        <p:spPr>
          <a:xfrm flipH="1">
            <a:off x="1028700" y="5751282"/>
            <a:ext cx="2379378" cy="2902297"/>
          </a:xfrm>
          <a:custGeom>
            <a:avLst/>
            <a:gdLst/>
            <a:ahLst/>
            <a:cxnLst/>
            <a:rect l="l" t="t" r="r" b="b"/>
            <a:pathLst>
              <a:path w="2379378" h="2902297">
                <a:moveTo>
                  <a:pt x="2379378" y="0"/>
                </a:moveTo>
                <a:lnTo>
                  <a:pt x="0" y="0"/>
                </a:lnTo>
                <a:lnTo>
                  <a:pt x="0" y="2902297"/>
                </a:lnTo>
                <a:lnTo>
                  <a:pt x="2379378" y="2902297"/>
                </a:lnTo>
                <a:lnTo>
                  <a:pt x="2379378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577300" y="7718733"/>
            <a:ext cx="4175096" cy="1539567"/>
          </a:xfrm>
          <a:custGeom>
            <a:avLst/>
            <a:gdLst/>
            <a:ahLst/>
            <a:cxnLst/>
            <a:rect l="l" t="t" r="r" b="b"/>
            <a:pathLst>
              <a:path w="4175096" h="1539567">
                <a:moveTo>
                  <a:pt x="0" y="0"/>
                </a:moveTo>
                <a:lnTo>
                  <a:pt x="4175095" y="0"/>
                </a:lnTo>
                <a:lnTo>
                  <a:pt x="4175095" y="1539567"/>
                </a:lnTo>
                <a:lnTo>
                  <a:pt x="0" y="15395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-486232">
            <a:off x="12906895" y="652701"/>
            <a:ext cx="2183882" cy="1618802"/>
          </a:xfrm>
          <a:custGeom>
            <a:avLst/>
            <a:gdLst/>
            <a:ahLst/>
            <a:cxnLst/>
            <a:rect l="l" t="t" r="r" b="b"/>
            <a:pathLst>
              <a:path w="2183882" h="1618802">
                <a:moveTo>
                  <a:pt x="0" y="0"/>
                </a:moveTo>
                <a:lnTo>
                  <a:pt x="2183882" y="0"/>
                </a:lnTo>
                <a:lnTo>
                  <a:pt x="2183882" y="1618803"/>
                </a:lnTo>
                <a:lnTo>
                  <a:pt x="0" y="16188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4865460" y="472628"/>
            <a:ext cx="1674794" cy="1723039"/>
          </a:xfrm>
          <a:custGeom>
            <a:avLst/>
            <a:gdLst/>
            <a:ahLst/>
            <a:cxnLst/>
            <a:rect l="l" t="t" r="r" b="b"/>
            <a:pathLst>
              <a:path w="1674794" h="1723039">
                <a:moveTo>
                  <a:pt x="0" y="0"/>
                </a:moveTo>
                <a:lnTo>
                  <a:pt x="1674793" y="0"/>
                </a:lnTo>
                <a:lnTo>
                  <a:pt x="1674793" y="1723039"/>
                </a:lnTo>
                <a:lnTo>
                  <a:pt x="0" y="17230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696389">
            <a:off x="14395488" y="1566566"/>
            <a:ext cx="2183882" cy="1618802"/>
          </a:xfrm>
          <a:custGeom>
            <a:avLst/>
            <a:gdLst/>
            <a:ahLst/>
            <a:cxnLst/>
            <a:rect l="l" t="t" r="r" b="b"/>
            <a:pathLst>
              <a:path w="2183882" h="1618802">
                <a:moveTo>
                  <a:pt x="0" y="0"/>
                </a:moveTo>
                <a:lnTo>
                  <a:pt x="2183882" y="0"/>
                </a:lnTo>
                <a:lnTo>
                  <a:pt x="2183882" y="1618803"/>
                </a:lnTo>
                <a:lnTo>
                  <a:pt x="0" y="16188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63347" y="141247"/>
            <a:ext cx="3805430" cy="1455990"/>
          </a:xfrm>
          <a:custGeom>
            <a:avLst/>
            <a:gdLst/>
            <a:ahLst/>
            <a:cxnLst/>
            <a:rect l="l" t="t" r="r" b="b"/>
            <a:pathLst>
              <a:path w="3805430" h="1455990">
                <a:moveTo>
                  <a:pt x="0" y="0"/>
                </a:moveTo>
                <a:lnTo>
                  <a:pt x="3805430" y="0"/>
                </a:lnTo>
                <a:lnTo>
                  <a:pt x="3805430" y="1455991"/>
                </a:lnTo>
                <a:lnTo>
                  <a:pt x="0" y="14559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-562667" y="8306630"/>
            <a:ext cx="3383715" cy="1903339"/>
          </a:xfrm>
          <a:custGeom>
            <a:avLst/>
            <a:gdLst/>
            <a:ahLst/>
            <a:cxnLst/>
            <a:rect l="l" t="t" r="r" b="b"/>
            <a:pathLst>
              <a:path w="3383715" h="1903339">
                <a:moveTo>
                  <a:pt x="0" y="0"/>
                </a:moveTo>
                <a:lnTo>
                  <a:pt x="3383715" y="0"/>
                </a:lnTo>
                <a:lnTo>
                  <a:pt x="3383715" y="1903340"/>
                </a:lnTo>
                <a:lnTo>
                  <a:pt x="0" y="190334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4724659" y="8560417"/>
            <a:ext cx="3254122" cy="1577756"/>
          </a:xfrm>
          <a:custGeom>
            <a:avLst/>
            <a:gdLst/>
            <a:ahLst/>
            <a:cxnLst/>
            <a:rect l="l" t="t" r="r" b="b"/>
            <a:pathLst>
              <a:path w="3254122" h="1577756">
                <a:moveTo>
                  <a:pt x="0" y="0"/>
                </a:moveTo>
                <a:lnTo>
                  <a:pt x="3254122" y="0"/>
                </a:lnTo>
                <a:lnTo>
                  <a:pt x="3254122" y="1577756"/>
                </a:lnTo>
                <a:lnTo>
                  <a:pt x="0" y="157775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5476070" y="2916165"/>
            <a:ext cx="7106423" cy="2686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697"/>
              </a:lnSpc>
              <a:spcBef>
                <a:spcPct val="0"/>
              </a:spcBef>
            </a:pPr>
            <a:r>
              <a:rPr lang="en-US" sz="7640" b="1" spc="458" dirty="0">
                <a:solidFill>
                  <a:srgbClr val="724919"/>
                </a:solidFill>
                <a:latin typeface="Loubag Medium"/>
                <a:ea typeface="Loubag Medium"/>
                <a:cs typeface="Loubag Medium"/>
                <a:sym typeface="Loubag Medium"/>
              </a:rPr>
              <a:t>GOODREADS DATASET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294256" y="5688351"/>
            <a:ext cx="3699487" cy="894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6"/>
              </a:lnSpc>
            </a:pPr>
            <a:r>
              <a:rPr lang="en-US" sz="5247" dirty="0">
                <a:solidFill>
                  <a:srgbClr val="724919"/>
                </a:solidFill>
                <a:latin typeface="Vintage Rotter"/>
                <a:ea typeface="Vintage Rotter"/>
                <a:cs typeface="Vintage Rotter"/>
                <a:sym typeface="Vintage Rotter"/>
              </a:rPr>
              <a:t>And Dashboard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403311" y="7007615"/>
            <a:ext cx="5481378" cy="440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7"/>
              </a:lnSpc>
            </a:pPr>
            <a:r>
              <a:rPr lang="en-US" sz="2799" dirty="0">
                <a:solidFill>
                  <a:srgbClr val="4D3527"/>
                </a:solidFill>
                <a:latin typeface="Old Standard"/>
                <a:ea typeface="Old Standard"/>
                <a:cs typeface="Old Standard"/>
                <a:sym typeface="Old Standard"/>
              </a:rPr>
              <a:t>Presented by </a:t>
            </a:r>
            <a:r>
              <a:rPr lang="en-US" sz="2799" dirty="0" err="1">
                <a:solidFill>
                  <a:srgbClr val="4D3527"/>
                </a:solidFill>
                <a:latin typeface="Old Standard"/>
                <a:ea typeface="Old Standard"/>
                <a:cs typeface="Old Standard"/>
                <a:sym typeface="Old Standard"/>
              </a:rPr>
              <a:t>Menna</a:t>
            </a:r>
            <a:r>
              <a:rPr lang="en-US" sz="2799" dirty="0">
                <a:solidFill>
                  <a:srgbClr val="4D3527"/>
                </a:solidFill>
                <a:latin typeface="Old Standard"/>
                <a:ea typeface="Old Standard"/>
                <a:cs typeface="Old Standard"/>
                <a:sym typeface="Old Standard"/>
              </a:rPr>
              <a:t> Mostafa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53" b="-6353"/>
            </a:stretch>
          </a:blipFill>
        </p:spPr>
      </p:sp>
      <p:sp>
        <p:nvSpPr>
          <p:cNvPr id="3" name="Freeform 3"/>
          <p:cNvSpPr/>
          <p:nvPr/>
        </p:nvSpPr>
        <p:spPr>
          <a:xfrm rot="-5400000" flipH="1" flipV="1">
            <a:off x="-2572212" y="1245918"/>
            <a:ext cx="10851365" cy="8136873"/>
          </a:xfrm>
          <a:custGeom>
            <a:avLst/>
            <a:gdLst/>
            <a:ahLst/>
            <a:cxnLst/>
            <a:rect l="l" t="t" r="r" b="b"/>
            <a:pathLst>
              <a:path w="10851365" h="8136873">
                <a:moveTo>
                  <a:pt x="10851365" y="8136873"/>
                </a:moveTo>
                <a:lnTo>
                  <a:pt x="0" y="8136873"/>
                </a:lnTo>
                <a:lnTo>
                  <a:pt x="0" y="0"/>
                </a:lnTo>
                <a:lnTo>
                  <a:pt x="10851365" y="0"/>
                </a:lnTo>
                <a:lnTo>
                  <a:pt x="10851365" y="8136873"/>
                </a:lnTo>
                <a:close/>
              </a:path>
            </a:pathLst>
          </a:custGeom>
          <a:blipFill>
            <a:blip r:embed="rId3"/>
            <a:stretch>
              <a:fillRect t="-17690"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5004764" y="1501984"/>
            <a:ext cx="10851365" cy="7624740"/>
          </a:xfrm>
          <a:custGeom>
            <a:avLst/>
            <a:gdLst/>
            <a:ahLst/>
            <a:cxnLst/>
            <a:rect l="l" t="t" r="r" b="b"/>
            <a:pathLst>
              <a:path w="10851365" h="7624740">
                <a:moveTo>
                  <a:pt x="0" y="0"/>
                </a:moveTo>
                <a:lnTo>
                  <a:pt x="10851365" y="0"/>
                </a:lnTo>
                <a:lnTo>
                  <a:pt x="10851365" y="7624740"/>
                </a:lnTo>
                <a:lnTo>
                  <a:pt x="0" y="7624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595"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11451928" y="1501984"/>
            <a:ext cx="10851365" cy="7624740"/>
          </a:xfrm>
          <a:custGeom>
            <a:avLst/>
            <a:gdLst/>
            <a:ahLst/>
            <a:cxnLst/>
            <a:rect l="l" t="t" r="r" b="b"/>
            <a:pathLst>
              <a:path w="10851365" h="7624740">
                <a:moveTo>
                  <a:pt x="0" y="0"/>
                </a:moveTo>
                <a:lnTo>
                  <a:pt x="10851365" y="0"/>
                </a:lnTo>
                <a:lnTo>
                  <a:pt x="10851365" y="7624740"/>
                </a:lnTo>
                <a:lnTo>
                  <a:pt x="0" y="7624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595"/>
            </a:stretch>
          </a:blipFill>
        </p:spPr>
      </p:sp>
      <p:sp>
        <p:nvSpPr>
          <p:cNvPr id="6" name="Freeform 6"/>
          <p:cNvSpPr/>
          <p:nvPr/>
        </p:nvSpPr>
        <p:spPr>
          <a:xfrm rot="1497526">
            <a:off x="14511411" y="-2547513"/>
            <a:ext cx="5005383" cy="3722185"/>
          </a:xfrm>
          <a:custGeom>
            <a:avLst/>
            <a:gdLst/>
            <a:ahLst/>
            <a:cxnLst/>
            <a:rect l="l" t="t" r="r" b="b"/>
            <a:pathLst>
              <a:path w="5005383" h="3722185">
                <a:moveTo>
                  <a:pt x="0" y="0"/>
                </a:moveTo>
                <a:lnTo>
                  <a:pt x="5005383" y="0"/>
                </a:lnTo>
                <a:lnTo>
                  <a:pt x="5005383" y="3722185"/>
                </a:lnTo>
                <a:lnTo>
                  <a:pt x="0" y="37221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497526">
            <a:off x="-1645027" y="9765051"/>
            <a:ext cx="5005383" cy="3722185"/>
          </a:xfrm>
          <a:custGeom>
            <a:avLst/>
            <a:gdLst/>
            <a:ahLst/>
            <a:cxnLst/>
            <a:rect l="l" t="t" r="r" b="b"/>
            <a:pathLst>
              <a:path w="5005383" h="3722185">
                <a:moveTo>
                  <a:pt x="0" y="0"/>
                </a:moveTo>
                <a:lnTo>
                  <a:pt x="5005382" y="0"/>
                </a:lnTo>
                <a:lnTo>
                  <a:pt x="5005382" y="3722185"/>
                </a:lnTo>
                <a:lnTo>
                  <a:pt x="0" y="37221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196531">
            <a:off x="-611176" y="7673098"/>
            <a:ext cx="1222351" cy="3755446"/>
          </a:xfrm>
          <a:custGeom>
            <a:avLst/>
            <a:gdLst/>
            <a:ahLst/>
            <a:cxnLst/>
            <a:rect l="l" t="t" r="r" b="b"/>
            <a:pathLst>
              <a:path w="1222351" h="3755446">
                <a:moveTo>
                  <a:pt x="0" y="0"/>
                </a:moveTo>
                <a:lnTo>
                  <a:pt x="1222352" y="0"/>
                </a:lnTo>
                <a:lnTo>
                  <a:pt x="1222352" y="3755447"/>
                </a:lnTo>
                <a:lnTo>
                  <a:pt x="0" y="375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167675" flipH="1">
            <a:off x="17676824" y="622262"/>
            <a:ext cx="1222351" cy="3755446"/>
          </a:xfrm>
          <a:custGeom>
            <a:avLst/>
            <a:gdLst/>
            <a:ahLst/>
            <a:cxnLst/>
            <a:rect l="l" t="t" r="r" b="b"/>
            <a:pathLst>
              <a:path w="1222351" h="3755446">
                <a:moveTo>
                  <a:pt x="1222352" y="0"/>
                </a:moveTo>
                <a:lnTo>
                  <a:pt x="0" y="0"/>
                </a:lnTo>
                <a:lnTo>
                  <a:pt x="0" y="3755447"/>
                </a:lnTo>
                <a:lnTo>
                  <a:pt x="1222352" y="3755447"/>
                </a:lnTo>
                <a:lnTo>
                  <a:pt x="1222352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6730157">
            <a:off x="-3239161" y="-1605436"/>
            <a:ext cx="4830262" cy="4262706"/>
          </a:xfrm>
          <a:custGeom>
            <a:avLst/>
            <a:gdLst/>
            <a:ahLst/>
            <a:cxnLst/>
            <a:rect l="l" t="t" r="r" b="b"/>
            <a:pathLst>
              <a:path w="4830262" h="4262706">
                <a:moveTo>
                  <a:pt x="0" y="0"/>
                </a:moveTo>
                <a:lnTo>
                  <a:pt x="4830262" y="0"/>
                </a:lnTo>
                <a:lnTo>
                  <a:pt x="4830262" y="4262707"/>
                </a:lnTo>
                <a:lnTo>
                  <a:pt x="0" y="426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3698158">
            <a:off x="17074726" y="7419468"/>
            <a:ext cx="4830262" cy="4262706"/>
          </a:xfrm>
          <a:custGeom>
            <a:avLst/>
            <a:gdLst/>
            <a:ahLst/>
            <a:cxnLst/>
            <a:rect l="l" t="t" r="r" b="b"/>
            <a:pathLst>
              <a:path w="4830262" h="4262706">
                <a:moveTo>
                  <a:pt x="0" y="0"/>
                </a:moveTo>
                <a:lnTo>
                  <a:pt x="4830262" y="0"/>
                </a:lnTo>
                <a:lnTo>
                  <a:pt x="4830262" y="4262707"/>
                </a:lnTo>
                <a:lnTo>
                  <a:pt x="0" y="426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6521" y="1171793"/>
            <a:ext cx="3805430" cy="1455990"/>
          </a:xfrm>
          <a:custGeom>
            <a:avLst/>
            <a:gdLst/>
            <a:ahLst/>
            <a:cxnLst/>
            <a:rect l="l" t="t" r="r" b="b"/>
            <a:pathLst>
              <a:path w="3805430" h="1455990">
                <a:moveTo>
                  <a:pt x="0" y="0"/>
                </a:moveTo>
                <a:lnTo>
                  <a:pt x="3805430" y="0"/>
                </a:lnTo>
                <a:lnTo>
                  <a:pt x="3805430" y="1455991"/>
                </a:lnTo>
                <a:lnTo>
                  <a:pt x="0" y="14559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832020" y="8469422"/>
            <a:ext cx="3254122" cy="1577756"/>
          </a:xfrm>
          <a:custGeom>
            <a:avLst/>
            <a:gdLst/>
            <a:ahLst/>
            <a:cxnLst/>
            <a:rect l="l" t="t" r="r" b="b"/>
            <a:pathLst>
              <a:path w="3254122" h="1577756">
                <a:moveTo>
                  <a:pt x="0" y="0"/>
                </a:moveTo>
                <a:lnTo>
                  <a:pt x="3254123" y="0"/>
                </a:lnTo>
                <a:lnTo>
                  <a:pt x="3254123" y="1577756"/>
                </a:lnTo>
                <a:lnTo>
                  <a:pt x="0" y="15777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49199" y="8023912"/>
            <a:ext cx="3053841" cy="1717785"/>
          </a:xfrm>
          <a:custGeom>
            <a:avLst/>
            <a:gdLst/>
            <a:ahLst/>
            <a:cxnLst/>
            <a:rect l="l" t="t" r="r" b="b"/>
            <a:pathLst>
              <a:path w="3053841" h="1717785">
                <a:moveTo>
                  <a:pt x="0" y="0"/>
                </a:moveTo>
                <a:lnTo>
                  <a:pt x="3053841" y="0"/>
                </a:lnTo>
                <a:lnTo>
                  <a:pt x="3053841" y="1717785"/>
                </a:lnTo>
                <a:lnTo>
                  <a:pt x="0" y="17177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214966" y="0"/>
            <a:ext cx="4879623" cy="975264"/>
            <a:chOff x="0" y="0"/>
            <a:chExt cx="6506164" cy="130035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407667" cy="1300352"/>
            </a:xfrm>
            <a:custGeom>
              <a:avLst/>
              <a:gdLst/>
              <a:ahLst/>
              <a:cxnLst/>
              <a:rect l="l" t="t" r="r" b="b"/>
              <a:pathLst>
                <a:path w="2407667" h="1300352">
                  <a:moveTo>
                    <a:pt x="0" y="0"/>
                  </a:moveTo>
                  <a:lnTo>
                    <a:pt x="2407667" y="0"/>
                  </a:lnTo>
                  <a:lnTo>
                    <a:pt x="2407667" y="1300352"/>
                  </a:lnTo>
                  <a:lnTo>
                    <a:pt x="0" y="1300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959" b="-1959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2157918" y="0"/>
              <a:ext cx="2407667" cy="1300352"/>
            </a:xfrm>
            <a:custGeom>
              <a:avLst/>
              <a:gdLst/>
              <a:ahLst/>
              <a:cxnLst/>
              <a:rect l="l" t="t" r="r" b="b"/>
              <a:pathLst>
                <a:path w="2407667" h="1300352">
                  <a:moveTo>
                    <a:pt x="0" y="0"/>
                  </a:moveTo>
                  <a:lnTo>
                    <a:pt x="2407667" y="0"/>
                  </a:lnTo>
                  <a:lnTo>
                    <a:pt x="2407667" y="1300352"/>
                  </a:lnTo>
                  <a:lnTo>
                    <a:pt x="0" y="1300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959" b="-1959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flipH="1">
              <a:off x="4098497" y="0"/>
              <a:ext cx="2407667" cy="1300352"/>
            </a:xfrm>
            <a:custGeom>
              <a:avLst/>
              <a:gdLst/>
              <a:ahLst/>
              <a:cxnLst/>
              <a:rect l="l" t="t" r="r" b="b"/>
              <a:pathLst>
                <a:path w="2407667" h="1300352">
                  <a:moveTo>
                    <a:pt x="2407667" y="0"/>
                  </a:moveTo>
                  <a:lnTo>
                    <a:pt x="0" y="0"/>
                  </a:lnTo>
                  <a:lnTo>
                    <a:pt x="0" y="1300352"/>
                  </a:lnTo>
                  <a:lnTo>
                    <a:pt x="2407667" y="1300352"/>
                  </a:lnTo>
                  <a:lnTo>
                    <a:pt x="2407667" y="0"/>
                  </a:lnTo>
                  <a:close/>
                </a:path>
              </a:pathLst>
            </a:custGeom>
            <a:blipFill>
              <a:blip r:embed="rId10"/>
              <a:stretch>
                <a:fillRect t="-1959" b="-1959"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628457" y="112585"/>
              <a:ext cx="5249250" cy="10275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46"/>
                </a:lnSpc>
                <a:spcBef>
                  <a:spcPct val="0"/>
                </a:spcBef>
              </a:pPr>
              <a:r>
                <a:rPr lang="en-US" sz="2247" b="1" spc="134">
                  <a:solidFill>
                    <a:srgbClr val="44312B"/>
                  </a:solidFill>
                  <a:latin typeface="Loubag Ultra-Bold"/>
                  <a:ea typeface="Loubag Ultra-Bold"/>
                  <a:cs typeface="Loubag Ultra-Bold"/>
                  <a:sym typeface="Loubag Ultra-Bold"/>
                </a:rPr>
                <a:t>QUESTIONS OF THE DATASET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3996931" y="1466555"/>
            <a:ext cx="9717036" cy="8820445"/>
          </a:xfrm>
          <a:custGeom>
            <a:avLst/>
            <a:gdLst/>
            <a:ahLst/>
            <a:cxnLst/>
            <a:rect l="l" t="t" r="r" b="b"/>
            <a:pathLst>
              <a:path w="9717036" h="8820445">
                <a:moveTo>
                  <a:pt x="0" y="0"/>
                </a:moveTo>
                <a:lnTo>
                  <a:pt x="9717037" y="0"/>
                </a:lnTo>
                <a:lnTo>
                  <a:pt x="9717037" y="8820445"/>
                </a:lnTo>
                <a:lnTo>
                  <a:pt x="0" y="882044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2985" b="-2985"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5430451" y="82255"/>
            <a:ext cx="8962982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239" dirty="0">
                <a:solidFill>
                  <a:srgbClr val="44312B"/>
                </a:solidFill>
                <a:latin typeface="Loubag Ultra-Bold"/>
                <a:ea typeface="Loubag Ultra-Bold"/>
                <a:cs typeface="Loubag Ultra-Bold"/>
                <a:sym typeface="Loubag Ultra-Bold"/>
              </a:rPr>
              <a:t>5- YEARS WITH THE MOST NUMBER OF PUBLISHED BOOKS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53" b="-6353"/>
            </a:stretch>
          </a:blipFill>
        </p:spPr>
      </p:sp>
      <p:sp>
        <p:nvSpPr>
          <p:cNvPr id="3" name="Freeform 3"/>
          <p:cNvSpPr/>
          <p:nvPr/>
        </p:nvSpPr>
        <p:spPr>
          <a:xfrm rot="-5400000" flipH="1" flipV="1">
            <a:off x="863082" y="2871475"/>
            <a:ext cx="7299864" cy="5473787"/>
          </a:xfrm>
          <a:custGeom>
            <a:avLst/>
            <a:gdLst/>
            <a:ahLst/>
            <a:cxnLst/>
            <a:rect l="l" t="t" r="r" b="b"/>
            <a:pathLst>
              <a:path w="7299864" h="5473787">
                <a:moveTo>
                  <a:pt x="7299863" y="5473787"/>
                </a:moveTo>
                <a:lnTo>
                  <a:pt x="0" y="5473787"/>
                </a:lnTo>
                <a:lnTo>
                  <a:pt x="0" y="0"/>
                </a:lnTo>
                <a:lnTo>
                  <a:pt x="7299863" y="0"/>
                </a:lnTo>
                <a:lnTo>
                  <a:pt x="7299863" y="5473787"/>
                </a:lnTo>
                <a:close/>
              </a:path>
            </a:pathLst>
          </a:custGeom>
          <a:blipFill>
            <a:blip r:embed="rId3"/>
            <a:stretch>
              <a:fillRect t="-17690"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5960218" y="3043734"/>
            <a:ext cx="7299864" cy="5129268"/>
          </a:xfrm>
          <a:custGeom>
            <a:avLst/>
            <a:gdLst/>
            <a:ahLst/>
            <a:cxnLst/>
            <a:rect l="l" t="t" r="r" b="b"/>
            <a:pathLst>
              <a:path w="7299864" h="5129268">
                <a:moveTo>
                  <a:pt x="0" y="0"/>
                </a:moveTo>
                <a:lnTo>
                  <a:pt x="7299864" y="0"/>
                </a:lnTo>
                <a:lnTo>
                  <a:pt x="7299864" y="5129268"/>
                </a:lnTo>
                <a:lnTo>
                  <a:pt x="0" y="51292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595"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10297315" y="3043734"/>
            <a:ext cx="7299864" cy="5129268"/>
          </a:xfrm>
          <a:custGeom>
            <a:avLst/>
            <a:gdLst/>
            <a:ahLst/>
            <a:cxnLst/>
            <a:rect l="l" t="t" r="r" b="b"/>
            <a:pathLst>
              <a:path w="7299864" h="5129268">
                <a:moveTo>
                  <a:pt x="0" y="0"/>
                </a:moveTo>
                <a:lnTo>
                  <a:pt x="7299863" y="0"/>
                </a:lnTo>
                <a:lnTo>
                  <a:pt x="7299863" y="5129268"/>
                </a:lnTo>
                <a:lnTo>
                  <a:pt x="0" y="51292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595"/>
            </a:stretch>
          </a:blipFill>
        </p:spPr>
      </p:sp>
      <p:sp>
        <p:nvSpPr>
          <p:cNvPr id="6" name="Freeform 6"/>
          <p:cNvSpPr/>
          <p:nvPr/>
        </p:nvSpPr>
        <p:spPr>
          <a:xfrm rot="1497526">
            <a:off x="14511411" y="-2547513"/>
            <a:ext cx="5005383" cy="3722185"/>
          </a:xfrm>
          <a:custGeom>
            <a:avLst/>
            <a:gdLst/>
            <a:ahLst/>
            <a:cxnLst/>
            <a:rect l="l" t="t" r="r" b="b"/>
            <a:pathLst>
              <a:path w="5005383" h="3722185">
                <a:moveTo>
                  <a:pt x="0" y="0"/>
                </a:moveTo>
                <a:lnTo>
                  <a:pt x="5005383" y="0"/>
                </a:lnTo>
                <a:lnTo>
                  <a:pt x="5005383" y="3722185"/>
                </a:lnTo>
                <a:lnTo>
                  <a:pt x="0" y="37221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497526">
            <a:off x="-1645027" y="9765051"/>
            <a:ext cx="5005383" cy="3722185"/>
          </a:xfrm>
          <a:custGeom>
            <a:avLst/>
            <a:gdLst/>
            <a:ahLst/>
            <a:cxnLst/>
            <a:rect l="l" t="t" r="r" b="b"/>
            <a:pathLst>
              <a:path w="5005383" h="3722185">
                <a:moveTo>
                  <a:pt x="0" y="0"/>
                </a:moveTo>
                <a:lnTo>
                  <a:pt x="5005382" y="0"/>
                </a:lnTo>
                <a:lnTo>
                  <a:pt x="5005382" y="3722185"/>
                </a:lnTo>
                <a:lnTo>
                  <a:pt x="0" y="37221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196531">
            <a:off x="-611176" y="7673098"/>
            <a:ext cx="1222351" cy="3755446"/>
          </a:xfrm>
          <a:custGeom>
            <a:avLst/>
            <a:gdLst/>
            <a:ahLst/>
            <a:cxnLst/>
            <a:rect l="l" t="t" r="r" b="b"/>
            <a:pathLst>
              <a:path w="1222351" h="3755446">
                <a:moveTo>
                  <a:pt x="0" y="0"/>
                </a:moveTo>
                <a:lnTo>
                  <a:pt x="1222352" y="0"/>
                </a:lnTo>
                <a:lnTo>
                  <a:pt x="1222352" y="3755447"/>
                </a:lnTo>
                <a:lnTo>
                  <a:pt x="0" y="375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167675" flipH="1">
            <a:off x="17676824" y="622262"/>
            <a:ext cx="1222351" cy="3755446"/>
          </a:xfrm>
          <a:custGeom>
            <a:avLst/>
            <a:gdLst/>
            <a:ahLst/>
            <a:cxnLst/>
            <a:rect l="l" t="t" r="r" b="b"/>
            <a:pathLst>
              <a:path w="1222351" h="3755446">
                <a:moveTo>
                  <a:pt x="1222352" y="0"/>
                </a:moveTo>
                <a:lnTo>
                  <a:pt x="0" y="0"/>
                </a:lnTo>
                <a:lnTo>
                  <a:pt x="0" y="3755447"/>
                </a:lnTo>
                <a:lnTo>
                  <a:pt x="1222352" y="3755447"/>
                </a:lnTo>
                <a:lnTo>
                  <a:pt x="1222352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6730157">
            <a:off x="-3239161" y="-1605436"/>
            <a:ext cx="4830262" cy="4262706"/>
          </a:xfrm>
          <a:custGeom>
            <a:avLst/>
            <a:gdLst/>
            <a:ahLst/>
            <a:cxnLst/>
            <a:rect l="l" t="t" r="r" b="b"/>
            <a:pathLst>
              <a:path w="4830262" h="4262706">
                <a:moveTo>
                  <a:pt x="0" y="0"/>
                </a:moveTo>
                <a:lnTo>
                  <a:pt x="4830262" y="0"/>
                </a:lnTo>
                <a:lnTo>
                  <a:pt x="4830262" y="4262707"/>
                </a:lnTo>
                <a:lnTo>
                  <a:pt x="0" y="426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3698158">
            <a:off x="17074726" y="7419468"/>
            <a:ext cx="4830262" cy="4262706"/>
          </a:xfrm>
          <a:custGeom>
            <a:avLst/>
            <a:gdLst/>
            <a:ahLst/>
            <a:cxnLst/>
            <a:rect l="l" t="t" r="r" b="b"/>
            <a:pathLst>
              <a:path w="4830262" h="4262706">
                <a:moveTo>
                  <a:pt x="0" y="0"/>
                </a:moveTo>
                <a:lnTo>
                  <a:pt x="4830262" y="0"/>
                </a:lnTo>
                <a:lnTo>
                  <a:pt x="4830262" y="4262707"/>
                </a:lnTo>
                <a:lnTo>
                  <a:pt x="0" y="426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2662377" y="3405059"/>
            <a:ext cx="13129168" cy="5064363"/>
            <a:chOff x="0" y="0"/>
            <a:chExt cx="5242088" cy="20220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242089" cy="2022050"/>
            </a:xfrm>
            <a:custGeom>
              <a:avLst/>
              <a:gdLst/>
              <a:ahLst/>
              <a:cxnLst/>
              <a:rect l="l" t="t" r="r" b="b"/>
              <a:pathLst>
                <a:path w="5242089" h="2022050">
                  <a:moveTo>
                    <a:pt x="8255" y="0"/>
                  </a:moveTo>
                  <a:lnTo>
                    <a:pt x="5233833" y="0"/>
                  </a:lnTo>
                  <a:cubicBezTo>
                    <a:pt x="5236023" y="0"/>
                    <a:pt x="5238123" y="870"/>
                    <a:pt x="5239670" y="2418"/>
                  </a:cubicBezTo>
                  <a:cubicBezTo>
                    <a:pt x="5241219" y="3966"/>
                    <a:pt x="5242089" y="6066"/>
                    <a:pt x="5242089" y="8255"/>
                  </a:cubicBezTo>
                  <a:lnTo>
                    <a:pt x="5242089" y="2013795"/>
                  </a:lnTo>
                  <a:cubicBezTo>
                    <a:pt x="5242089" y="2018354"/>
                    <a:pt x="5238393" y="2022050"/>
                    <a:pt x="5233833" y="2022050"/>
                  </a:cubicBezTo>
                  <a:lnTo>
                    <a:pt x="8255" y="2022050"/>
                  </a:lnTo>
                  <a:cubicBezTo>
                    <a:pt x="6066" y="2022050"/>
                    <a:pt x="3966" y="2021181"/>
                    <a:pt x="2418" y="2019632"/>
                  </a:cubicBezTo>
                  <a:cubicBezTo>
                    <a:pt x="870" y="2018084"/>
                    <a:pt x="0" y="2015984"/>
                    <a:pt x="0" y="2013795"/>
                  </a:cubicBezTo>
                  <a:lnTo>
                    <a:pt x="0" y="8255"/>
                  </a:lnTo>
                  <a:cubicBezTo>
                    <a:pt x="0" y="6066"/>
                    <a:pt x="870" y="3966"/>
                    <a:pt x="2418" y="2418"/>
                  </a:cubicBezTo>
                  <a:cubicBezTo>
                    <a:pt x="3966" y="870"/>
                    <a:pt x="6066" y="0"/>
                    <a:pt x="82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724919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5242088" cy="2098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195206" y="300705"/>
            <a:ext cx="3805430" cy="1455990"/>
          </a:xfrm>
          <a:custGeom>
            <a:avLst/>
            <a:gdLst/>
            <a:ahLst/>
            <a:cxnLst/>
            <a:rect l="l" t="t" r="r" b="b"/>
            <a:pathLst>
              <a:path w="3805430" h="1455990">
                <a:moveTo>
                  <a:pt x="0" y="0"/>
                </a:moveTo>
                <a:lnTo>
                  <a:pt x="3805430" y="0"/>
                </a:lnTo>
                <a:lnTo>
                  <a:pt x="3805430" y="1455990"/>
                </a:lnTo>
                <a:lnTo>
                  <a:pt x="0" y="14559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832020" y="8469422"/>
            <a:ext cx="3254122" cy="1577756"/>
          </a:xfrm>
          <a:custGeom>
            <a:avLst/>
            <a:gdLst/>
            <a:ahLst/>
            <a:cxnLst/>
            <a:rect l="l" t="t" r="r" b="b"/>
            <a:pathLst>
              <a:path w="3254122" h="1577756">
                <a:moveTo>
                  <a:pt x="0" y="0"/>
                </a:moveTo>
                <a:lnTo>
                  <a:pt x="3254123" y="0"/>
                </a:lnTo>
                <a:lnTo>
                  <a:pt x="3254123" y="1577756"/>
                </a:lnTo>
                <a:lnTo>
                  <a:pt x="0" y="15777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249199" y="8023912"/>
            <a:ext cx="3053841" cy="1717785"/>
          </a:xfrm>
          <a:custGeom>
            <a:avLst/>
            <a:gdLst/>
            <a:ahLst/>
            <a:cxnLst/>
            <a:rect l="l" t="t" r="r" b="b"/>
            <a:pathLst>
              <a:path w="3053841" h="1717785">
                <a:moveTo>
                  <a:pt x="0" y="0"/>
                </a:moveTo>
                <a:lnTo>
                  <a:pt x="3053841" y="0"/>
                </a:lnTo>
                <a:lnTo>
                  <a:pt x="3053841" y="1717785"/>
                </a:lnTo>
                <a:lnTo>
                  <a:pt x="0" y="17177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857664" y="1756695"/>
            <a:ext cx="4879623" cy="975264"/>
            <a:chOff x="0" y="0"/>
            <a:chExt cx="6506164" cy="130035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407667" cy="1300352"/>
            </a:xfrm>
            <a:custGeom>
              <a:avLst/>
              <a:gdLst/>
              <a:ahLst/>
              <a:cxnLst/>
              <a:rect l="l" t="t" r="r" b="b"/>
              <a:pathLst>
                <a:path w="2407667" h="1300352">
                  <a:moveTo>
                    <a:pt x="0" y="0"/>
                  </a:moveTo>
                  <a:lnTo>
                    <a:pt x="2407667" y="0"/>
                  </a:lnTo>
                  <a:lnTo>
                    <a:pt x="2407667" y="1300352"/>
                  </a:lnTo>
                  <a:lnTo>
                    <a:pt x="0" y="1300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959" b="-1959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2157918" y="0"/>
              <a:ext cx="2407667" cy="1300352"/>
            </a:xfrm>
            <a:custGeom>
              <a:avLst/>
              <a:gdLst/>
              <a:ahLst/>
              <a:cxnLst/>
              <a:rect l="l" t="t" r="r" b="b"/>
              <a:pathLst>
                <a:path w="2407667" h="1300352">
                  <a:moveTo>
                    <a:pt x="0" y="0"/>
                  </a:moveTo>
                  <a:lnTo>
                    <a:pt x="2407667" y="0"/>
                  </a:lnTo>
                  <a:lnTo>
                    <a:pt x="2407667" y="1300352"/>
                  </a:lnTo>
                  <a:lnTo>
                    <a:pt x="0" y="1300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959" b="-1959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 flipH="1">
              <a:off x="4098497" y="0"/>
              <a:ext cx="2407667" cy="1300352"/>
            </a:xfrm>
            <a:custGeom>
              <a:avLst/>
              <a:gdLst/>
              <a:ahLst/>
              <a:cxnLst/>
              <a:rect l="l" t="t" r="r" b="b"/>
              <a:pathLst>
                <a:path w="2407667" h="1300352">
                  <a:moveTo>
                    <a:pt x="2407667" y="0"/>
                  </a:moveTo>
                  <a:lnTo>
                    <a:pt x="0" y="0"/>
                  </a:lnTo>
                  <a:lnTo>
                    <a:pt x="0" y="1300352"/>
                  </a:lnTo>
                  <a:lnTo>
                    <a:pt x="2407667" y="1300352"/>
                  </a:lnTo>
                  <a:lnTo>
                    <a:pt x="2407667" y="0"/>
                  </a:lnTo>
                  <a:close/>
                </a:path>
              </a:pathLst>
            </a:custGeom>
            <a:blipFill>
              <a:blip r:embed="rId10"/>
              <a:stretch>
                <a:fillRect t="-1959" b="-1959"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628457" y="112585"/>
              <a:ext cx="5249250" cy="10275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46"/>
                </a:lnSpc>
                <a:spcBef>
                  <a:spcPct val="0"/>
                </a:spcBef>
              </a:pPr>
              <a:r>
                <a:rPr lang="en-US" sz="2247" b="1" spc="134">
                  <a:solidFill>
                    <a:srgbClr val="44312B"/>
                  </a:solidFill>
                  <a:latin typeface="Loubag Ultra-Bold"/>
                  <a:ea typeface="Loubag Ultra-Bold"/>
                  <a:cs typeface="Loubag Ultra-Bold"/>
                  <a:sym typeface="Loubag Ultra-Bold"/>
                </a:rPr>
                <a:t>QUESTIONS OF THE DATASET</a:t>
              </a:r>
            </a:p>
          </p:txBody>
        </p:sp>
      </p:grpSp>
      <p:sp>
        <p:nvSpPr>
          <p:cNvPr id="23" name="Freeform 23"/>
          <p:cNvSpPr/>
          <p:nvPr/>
        </p:nvSpPr>
        <p:spPr>
          <a:xfrm>
            <a:off x="2758230" y="4622875"/>
            <a:ext cx="12937462" cy="2164171"/>
          </a:xfrm>
          <a:custGeom>
            <a:avLst/>
            <a:gdLst/>
            <a:ahLst/>
            <a:cxnLst/>
            <a:rect l="l" t="t" r="r" b="b"/>
            <a:pathLst>
              <a:path w="12937462" h="2164171">
                <a:moveTo>
                  <a:pt x="0" y="0"/>
                </a:moveTo>
                <a:lnTo>
                  <a:pt x="12937462" y="0"/>
                </a:lnTo>
                <a:lnTo>
                  <a:pt x="12937462" y="2164171"/>
                </a:lnTo>
                <a:lnTo>
                  <a:pt x="0" y="216417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5287197" y="2001709"/>
            <a:ext cx="8294332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239" dirty="0">
                <a:solidFill>
                  <a:srgbClr val="44312B"/>
                </a:solidFill>
                <a:latin typeface="Loubag Ultra-Bold"/>
                <a:ea typeface="Loubag Ultra-Bold"/>
                <a:cs typeface="Loubag Ultra-Bold"/>
                <a:sym typeface="Loubag Ultra-Bold"/>
              </a:rPr>
              <a:t>6-TOP 5  TEXT-REVIEWS BOOKS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53" b="-6353"/>
            </a:stretch>
          </a:blipFill>
        </p:spPr>
      </p:sp>
      <p:sp>
        <p:nvSpPr>
          <p:cNvPr id="3" name="Freeform 3"/>
          <p:cNvSpPr/>
          <p:nvPr/>
        </p:nvSpPr>
        <p:spPr>
          <a:xfrm rot="-5400000" flipH="1" flipV="1">
            <a:off x="863082" y="2871475"/>
            <a:ext cx="7299864" cy="5473787"/>
          </a:xfrm>
          <a:custGeom>
            <a:avLst/>
            <a:gdLst/>
            <a:ahLst/>
            <a:cxnLst/>
            <a:rect l="l" t="t" r="r" b="b"/>
            <a:pathLst>
              <a:path w="7299864" h="5473787">
                <a:moveTo>
                  <a:pt x="7299863" y="5473787"/>
                </a:moveTo>
                <a:lnTo>
                  <a:pt x="0" y="5473787"/>
                </a:lnTo>
                <a:lnTo>
                  <a:pt x="0" y="0"/>
                </a:lnTo>
                <a:lnTo>
                  <a:pt x="7299863" y="0"/>
                </a:lnTo>
                <a:lnTo>
                  <a:pt x="7299863" y="5473787"/>
                </a:lnTo>
                <a:close/>
              </a:path>
            </a:pathLst>
          </a:custGeom>
          <a:blipFill>
            <a:blip r:embed="rId3"/>
            <a:stretch>
              <a:fillRect t="-17690"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5960218" y="3043734"/>
            <a:ext cx="7299864" cy="5129268"/>
          </a:xfrm>
          <a:custGeom>
            <a:avLst/>
            <a:gdLst/>
            <a:ahLst/>
            <a:cxnLst/>
            <a:rect l="l" t="t" r="r" b="b"/>
            <a:pathLst>
              <a:path w="7299864" h="5129268">
                <a:moveTo>
                  <a:pt x="0" y="0"/>
                </a:moveTo>
                <a:lnTo>
                  <a:pt x="7299864" y="0"/>
                </a:lnTo>
                <a:lnTo>
                  <a:pt x="7299864" y="5129268"/>
                </a:lnTo>
                <a:lnTo>
                  <a:pt x="0" y="51292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595"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10297315" y="3043734"/>
            <a:ext cx="7299864" cy="5129268"/>
          </a:xfrm>
          <a:custGeom>
            <a:avLst/>
            <a:gdLst/>
            <a:ahLst/>
            <a:cxnLst/>
            <a:rect l="l" t="t" r="r" b="b"/>
            <a:pathLst>
              <a:path w="7299864" h="5129268">
                <a:moveTo>
                  <a:pt x="0" y="0"/>
                </a:moveTo>
                <a:lnTo>
                  <a:pt x="7299863" y="0"/>
                </a:lnTo>
                <a:lnTo>
                  <a:pt x="7299863" y="5129268"/>
                </a:lnTo>
                <a:lnTo>
                  <a:pt x="0" y="51292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595"/>
            </a:stretch>
          </a:blipFill>
        </p:spPr>
      </p:sp>
      <p:sp>
        <p:nvSpPr>
          <p:cNvPr id="6" name="Freeform 6"/>
          <p:cNvSpPr/>
          <p:nvPr/>
        </p:nvSpPr>
        <p:spPr>
          <a:xfrm rot="1497526">
            <a:off x="14511411" y="-2547513"/>
            <a:ext cx="5005383" cy="3722185"/>
          </a:xfrm>
          <a:custGeom>
            <a:avLst/>
            <a:gdLst/>
            <a:ahLst/>
            <a:cxnLst/>
            <a:rect l="l" t="t" r="r" b="b"/>
            <a:pathLst>
              <a:path w="5005383" h="3722185">
                <a:moveTo>
                  <a:pt x="0" y="0"/>
                </a:moveTo>
                <a:lnTo>
                  <a:pt x="5005383" y="0"/>
                </a:lnTo>
                <a:lnTo>
                  <a:pt x="5005383" y="3722185"/>
                </a:lnTo>
                <a:lnTo>
                  <a:pt x="0" y="37221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497526">
            <a:off x="-1645027" y="9765051"/>
            <a:ext cx="5005383" cy="3722185"/>
          </a:xfrm>
          <a:custGeom>
            <a:avLst/>
            <a:gdLst/>
            <a:ahLst/>
            <a:cxnLst/>
            <a:rect l="l" t="t" r="r" b="b"/>
            <a:pathLst>
              <a:path w="5005383" h="3722185">
                <a:moveTo>
                  <a:pt x="0" y="0"/>
                </a:moveTo>
                <a:lnTo>
                  <a:pt x="5005382" y="0"/>
                </a:lnTo>
                <a:lnTo>
                  <a:pt x="5005382" y="3722185"/>
                </a:lnTo>
                <a:lnTo>
                  <a:pt x="0" y="37221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196531">
            <a:off x="-611176" y="7673098"/>
            <a:ext cx="1222351" cy="3755446"/>
          </a:xfrm>
          <a:custGeom>
            <a:avLst/>
            <a:gdLst/>
            <a:ahLst/>
            <a:cxnLst/>
            <a:rect l="l" t="t" r="r" b="b"/>
            <a:pathLst>
              <a:path w="1222351" h="3755446">
                <a:moveTo>
                  <a:pt x="0" y="0"/>
                </a:moveTo>
                <a:lnTo>
                  <a:pt x="1222352" y="0"/>
                </a:lnTo>
                <a:lnTo>
                  <a:pt x="1222352" y="3755447"/>
                </a:lnTo>
                <a:lnTo>
                  <a:pt x="0" y="375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167675" flipH="1">
            <a:off x="17676824" y="622262"/>
            <a:ext cx="1222351" cy="3755446"/>
          </a:xfrm>
          <a:custGeom>
            <a:avLst/>
            <a:gdLst/>
            <a:ahLst/>
            <a:cxnLst/>
            <a:rect l="l" t="t" r="r" b="b"/>
            <a:pathLst>
              <a:path w="1222351" h="3755446">
                <a:moveTo>
                  <a:pt x="1222352" y="0"/>
                </a:moveTo>
                <a:lnTo>
                  <a:pt x="0" y="0"/>
                </a:lnTo>
                <a:lnTo>
                  <a:pt x="0" y="3755447"/>
                </a:lnTo>
                <a:lnTo>
                  <a:pt x="1222352" y="3755447"/>
                </a:lnTo>
                <a:lnTo>
                  <a:pt x="1222352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6730157">
            <a:off x="-3239161" y="-1605436"/>
            <a:ext cx="4830262" cy="4262706"/>
          </a:xfrm>
          <a:custGeom>
            <a:avLst/>
            <a:gdLst/>
            <a:ahLst/>
            <a:cxnLst/>
            <a:rect l="l" t="t" r="r" b="b"/>
            <a:pathLst>
              <a:path w="4830262" h="4262706">
                <a:moveTo>
                  <a:pt x="0" y="0"/>
                </a:moveTo>
                <a:lnTo>
                  <a:pt x="4830262" y="0"/>
                </a:lnTo>
                <a:lnTo>
                  <a:pt x="4830262" y="4262707"/>
                </a:lnTo>
                <a:lnTo>
                  <a:pt x="0" y="426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3698158">
            <a:off x="17074726" y="7419468"/>
            <a:ext cx="4830262" cy="4262706"/>
          </a:xfrm>
          <a:custGeom>
            <a:avLst/>
            <a:gdLst/>
            <a:ahLst/>
            <a:cxnLst/>
            <a:rect l="l" t="t" r="r" b="b"/>
            <a:pathLst>
              <a:path w="4830262" h="4262706">
                <a:moveTo>
                  <a:pt x="0" y="0"/>
                </a:moveTo>
                <a:lnTo>
                  <a:pt x="4830262" y="0"/>
                </a:lnTo>
                <a:lnTo>
                  <a:pt x="4830262" y="4262707"/>
                </a:lnTo>
                <a:lnTo>
                  <a:pt x="0" y="426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95206" y="300705"/>
            <a:ext cx="3805430" cy="1455990"/>
          </a:xfrm>
          <a:custGeom>
            <a:avLst/>
            <a:gdLst/>
            <a:ahLst/>
            <a:cxnLst/>
            <a:rect l="l" t="t" r="r" b="b"/>
            <a:pathLst>
              <a:path w="3805430" h="1455990">
                <a:moveTo>
                  <a:pt x="0" y="0"/>
                </a:moveTo>
                <a:lnTo>
                  <a:pt x="3805430" y="0"/>
                </a:lnTo>
                <a:lnTo>
                  <a:pt x="3805430" y="1455990"/>
                </a:lnTo>
                <a:lnTo>
                  <a:pt x="0" y="14559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073425" y="648719"/>
            <a:ext cx="3254122" cy="1577756"/>
          </a:xfrm>
          <a:custGeom>
            <a:avLst/>
            <a:gdLst/>
            <a:ahLst/>
            <a:cxnLst/>
            <a:rect l="l" t="t" r="r" b="b"/>
            <a:pathLst>
              <a:path w="3254122" h="1577756">
                <a:moveTo>
                  <a:pt x="0" y="0"/>
                </a:moveTo>
                <a:lnTo>
                  <a:pt x="3254122" y="0"/>
                </a:lnTo>
                <a:lnTo>
                  <a:pt x="3254122" y="1577756"/>
                </a:lnTo>
                <a:lnTo>
                  <a:pt x="0" y="15777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49199" y="8023912"/>
            <a:ext cx="3053841" cy="1717785"/>
          </a:xfrm>
          <a:custGeom>
            <a:avLst/>
            <a:gdLst/>
            <a:ahLst/>
            <a:cxnLst/>
            <a:rect l="l" t="t" r="r" b="b"/>
            <a:pathLst>
              <a:path w="3053841" h="1717785">
                <a:moveTo>
                  <a:pt x="0" y="0"/>
                </a:moveTo>
                <a:lnTo>
                  <a:pt x="3053841" y="0"/>
                </a:lnTo>
                <a:lnTo>
                  <a:pt x="3053841" y="1717785"/>
                </a:lnTo>
                <a:lnTo>
                  <a:pt x="0" y="17177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857664" y="1756695"/>
            <a:ext cx="4879623" cy="975264"/>
            <a:chOff x="0" y="0"/>
            <a:chExt cx="6506164" cy="130035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407667" cy="1300352"/>
            </a:xfrm>
            <a:custGeom>
              <a:avLst/>
              <a:gdLst/>
              <a:ahLst/>
              <a:cxnLst/>
              <a:rect l="l" t="t" r="r" b="b"/>
              <a:pathLst>
                <a:path w="2407667" h="1300352">
                  <a:moveTo>
                    <a:pt x="0" y="0"/>
                  </a:moveTo>
                  <a:lnTo>
                    <a:pt x="2407667" y="0"/>
                  </a:lnTo>
                  <a:lnTo>
                    <a:pt x="2407667" y="1300352"/>
                  </a:lnTo>
                  <a:lnTo>
                    <a:pt x="0" y="1300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959" b="-1959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2157918" y="0"/>
              <a:ext cx="2407667" cy="1300352"/>
            </a:xfrm>
            <a:custGeom>
              <a:avLst/>
              <a:gdLst/>
              <a:ahLst/>
              <a:cxnLst/>
              <a:rect l="l" t="t" r="r" b="b"/>
              <a:pathLst>
                <a:path w="2407667" h="1300352">
                  <a:moveTo>
                    <a:pt x="0" y="0"/>
                  </a:moveTo>
                  <a:lnTo>
                    <a:pt x="2407667" y="0"/>
                  </a:lnTo>
                  <a:lnTo>
                    <a:pt x="2407667" y="1300352"/>
                  </a:lnTo>
                  <a:lnTo>
                    <a:pt x="0" y="1300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959" b="-1959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flipH="1">
              <a:off x="4098497" y="0"/>
              <a:ext cx="2407667" cy="1300352"/>
            </a:xfrm>
            <a:custGeom>
              <a:avLst/>
              <a:gdLst/>
              <a:ahLst/>
              <a:cxnLst/>
              <a:rect l="l" t="t" r="r" b="b"/>
              <a:pathLst>
                <a:path w="2407667" h="1300352">
                  <a:moveTo>
                    <a:pt x="2407667" y="0"/>
                  </a:moveTo>
                  <a:lnTo>
                    <a:pt x="0" y="0"/>
                  </a:lnTo>
                  <a:lnTo>
                    <a:pt x="0" y="1300352"/>
                  </a:lnTo>
                  <a:lnTo>
                    <a:pt x="2407667" y="1300352"/>
                  </a:lnTo>
                  <a:lnTo>
                    <a:pt x="2407667" y="0"/>
                  </a:lnTo>
                  <a:close/>
                </a:path>
              </a:pathLst>
            </a:custGeom>
            <a:blipFill>
              <a:blip r:embed="rId10"/>
              <a:stretch>
                <a:fillRect t="-1959" b="-1959"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628457" y="112585"/>
              <a:ext cx="5249250" cy="10275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46"/>
                </a:lnSpc>
                <a:spcBef>
                  <a:spcPct val="0"/>
                </a:spcBef>
              </a:pPr>
              <a:r>
                <a:rPr lang="en-US" sz="2247" b="1" spc="134">
                  <a:solidFill>
                    <a:srgbClr val="44312B"/>
                  </a:solidFill>
                  <a:latin typeface="Loubag Ultra-Bold"/>
                  <a:ea typeface="Loubag Ultra-Bold"/>
                  <a:cs typeface="Loubag Ultra-Bold"/>
                  <a:sym typeface="Loubag Ultra-Bold"/>
                </a:rPr>
                <a:t>QUESTIONS OF THE DATASET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2695414" y="3405059"/>
            <a:ext cx="7962915" cy="2812364"/>
          </a:xfrm>
          <a:custGeom>
            <a:avLst/>
            <a:gdLst/>
            <a:ahLst/>
            <a:cxnLst/>
            <a:rect l="l" t="t" r="r" b="b"/>
            <a:pathLst>
              <a:path w="7962915" h="2812364">
                <a:moveTo>
                  <a:pt x="0" y="0"/>
                </a:moveTo>
                <a:lnTo>
                  <a:pt x="7962915" y="0"/>
                </a:lnTo>
                <a:lnTo>
                  <a:pt x="7962915" y="2812364"/>
                </a:lnTo>
                <a:lnTo>
                  <a:pt x="0" y="281236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8001730" y="6255523"/>
            <a:ext cx="8010749" cy="2866833"/>
          </a:xfrm>
          <a:custGeom>
            <a:avLst/>
            <a:gdLst/>
            <a:ahLst/>
            <a:cxnLst/>
            <a:rect l="l" t="t" r="r" b="b"/>
            <a:pathLst>
              <a:path w="8010749" h="2866833">
                <a:moveTo>
                  <a:pt x="0" y="0"/>
                </a:moveTo>
                <a:lnTo>
                  <a:pt x="8010749" y="0"/>
                </a:lnTo>
                <a:lnTo>
                  <a:pt x="8010749" y="2866833"/>
                </a:lnTo>
                <a:lnTo>
                  <a:pt x="0" y="286683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4996834" y="1980718"/>
            <a:ext cx="8294332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239" dirty="0">
                <a:solidFill>
                  <a:srgbClr val="44312B"/>
                </a:solidFill>
                <a:latin typeface="Loubag Ultra-Bold"/>
                <a:ea typeface="Loubag Ultra-Bold"/>
                <a:cs typeface="Loubag Ultra-Bold"/>
                <a:sym typeface="Loubag Ultra-Bold"/>
              </a:rPr>
              <a:t>7-MOST RATED BOOKS BY GENRES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53" b="-635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61727" y="9451163"/>
            <a:ext cx="4830262" cy="4262706"/>
          </a:xfrm>
          <a:custGeom>
            <a:avLst/>
            <a:gdLst/>
            <a:ahLst/>
            <a:cxnLst/>
            <a:rect l="l" t="t" r="r" b="b"/>
            <a:pathLst>
              <a:path w="4830262" h="4262706">
                <a:moveTo>
                  <a:pt x="0" y="0"/>
                </a:moveTo>
                <a:lnTo>
                  <a:pt x="4830262" y="0"/>
                </a:lnTo>
                <a:lnTo>
                  <a:pt x="4830262" y="4262707"/>
                </a:lnTo>
                <a:lnTo>
                  <a:pt x="0" y="426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252631" y="9451163"/>
            <a:ext cx="4830262" cy="4262706"/>
          </a:xfrm>
          <a:custGeom>
            <a:avLst/>
            <a:gdLst/>
            <a:ahLst/>
            <a:cxnLst/>
            <a:rect l="l" t="t" r="r" b="b"/>
            <a:pathLst>
              <a:path w="4830262" h="4262706">
                <a:moveTo>
                  <a:pt x="0" y="0"/>
                </a:moveTo>
                <a:lnTo>
                  <a:pt x="4830262" y="0"/>
                </a:lnTo>
                <a:lnTo>
                  <a:pt x="4830262" y="4262707"/>
                </a:lnTo>
                <a:lnTo>
                  <a:pt x="0" y="426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043534" y="9451163"/>
            <a:ext cx="4830262" cy="4262706"/>
          </a:xfrm>
          <a:custGeom>
            <a:avLst/>
            <a:gdLst/>
            <a:ahLst/>
            <a:cxnLst/>
            <a:rect l="l" t="t" r="r" b="b"/>
            <a:pathLst>
              <a:path w="4830262" h="4262706">
                <a:moveTo>
                  <a:pt x="0" y="0"/>
                </a:moveTo>
                <a:lnTo>
                  <a:pt x="4830262" y="0"/>
                </a:lnTo>
                <a:lnTo>
                  <a:pt x="4830262" y="4262707"/>
                </a:lnTo>
                <a:lnTo>
                  <a:pt x="0" y="426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422540" y="2256199"/>
            <a:ext cx="11442919" cy="5868918"/>
            <a:chOff x="0" y="0"/>
            <a:chExt cx="4842930" cy="24838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42930" cy="2483873"/>
            </a:xfrm>
            <a:custGeom>
              <a:avLst/>
              <a:gdLst/>
              <a:ahLst/>
              <a:cxnLst/>
              <a:rect l="l" t="t" r="r" b="b"/>
              <a:pathLst>
                <a:path w="4842930" h="2483873">
                  <a:moveTo>
                    <a:pt x="9472" y="0"/>
                  </a:moveTo>
                  <a:lnTo>
                    <a:pt x="4833458" y="0"/>
                  </a:lnTo>
                  <a:cubicBezTo>
                    <a:pt x="4835971" y="0"/>
                    <a:pt x="4838380" y="998"/>
                    <a:pt x="4840156" y="2774"/>
                  </a:cubicBezTo>
                  <a:cubicBezTo>
                    <a:pt x="4841932" y="4551"/>
                    <a:pt x="4842930" y="6960"/>
                    <a:pt x="4842930" y="9472"/>
                  </a:cubicBezTo>
                  <a:lnTo>
                    <a:pt x="4842930" y="2474401"/>
                  </a:lnTo>
                  <a:cubicBezTo>
                    <a:pt x="4842930" y="2476913"/>
                    <a:pt x="4841932" y="2479323"/>
                    <a:pt x="4840156" y="2481099"/>
                  </a:cubicBezTo>
                  <a:cubicBezTo>
                    <a:pt x="4838380" y="2482875"/>
                    <a:pt x="4835971" y="2483873"/>
                    <a:pt x="4833458" y="2483873"/>
                  </a:cubicBezTo>
                  <a:lnTo>
                    <a:pt x="9472" y="2483873"/>
                  </a:lnTo>
                  <a:cubicBezTo>
                    <a:pt x="6960" y="2483873"/>
                    <a:pt x="4551" y="2482875"/>
                    <a:pt x="2774" y="2481099"/>
                  </a:cubicBezTo>
                  <a:cubicBezTo>
                    <a:pt x="998" y="2479323"/>
                    <a:pt x="0" y="2476913"/>
                    <a:pt x="0" y="2474401"/>
                  </a:cubicBezTo>
                  <a:lnTo>
                    <a:pt x="0" y="9472"/>
                  </a:lnTo>
                  <a:cubicBezTo>
                    <a:pt x="0" y="6960"/>
                    <a:pt x="998" y="4551"/>
                    <a:pt x="2774" y="2774"/>
                  </a:cubicBezTo>
                  <a:cubicBezTo>
                    <a:pt x="4551" y="998"/>
                    <a:pt x="6960" y="0"/>
                    <a:pt x="9472" y="0"/>
                  </a:cubicBezTo>
                  <a:close/>
                </a:path>
              </a:pathLst>
            </a:custGeom>
            <a:solidFill>
              <a:srgbClr val="F5EDD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4842930" cy="2560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2018197" flipH="1">
            <a:off x="7975160" y="-1996155"/>
            <a:ext cx="13745044" cy="3992310"/>
          </a:xfrm>
          <a:custGeom>
            <a:avLst/>
            <a:gdLst/>
            <a:ahLst/>
            <a:cxnLst/>
            <a:rect l="l" t="t" r="r" b="b"/>
            <a:pathLst>
              <a:path w="13745044" h="3992310">
                <a:moveTo>
                  <a:pt x="13745044" y="0"/>
                </a:moveTo>
                <a:lnTo>
                  <a:pt x="0" y="0"/>
                </a:lnTo>
                <a:lnTo>
                  <a:pt x="0" y="3992310"/>
                </a:lnTo>
                <a:lnTo>
                  <a:pt x="13745044" y="3992310"/>
                </a:lnTo>
                <a:lnTo>
                  <a:pt x="13745044" y="0"/>
                </a:lnTo>
                <a:close/>
              </a:path>
            </a:pathLst>
          </a:custGeom>
          <a:blipFill>
            <a:blip r:embed="rId4"/>
            <a:stretch>
              <a:fillRect t="-96674"/>
            </a:stretch>
          </a:blipFill>
        </p:spPr>
      </p:sp>
      <p:sp>
        <p:nvSpPr>
          <p:cNvPr id="10" name="Freeform 10"/>
          <p:cNvSpPr/>
          <p:nvPr/>
        </p:nvSpPr>
        <p:spPr>
          <a:xfrm flipV="1">
            <a:off x="2821048" y="1914066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0" y="563202"/>
                </a:moveTo>
                <a:lnTo>
                  <a:pt x="5071053" y="563202"/>
                </a:lnTo>
                <a:lnTo>
                  <a:pt x="5071053" y="0"/>
                </a:lnTo>
                <a:lnTo>
                  <a:pt x="0" y="0"/>
                </a:lnTo>
                <a:lnTo>
                  <a:pt x="0" y="563202"/>
                </a:lnTo>
                <a:close/>
              </a:path>
            </a:pathLst>
          </a:custGeom>
          <a:blipFill>
            <a:blip r:embed="rId5"/>
            <a:stretch>
              <a:fillRect t="-1209667"/>
            </a:stretch>
          </a:blipFill>
        </p:spPr>
      </p:sp>
      <p:sp>
        <p:nvSpPr>
          <p:cNvPr id="11" name="Freeform 11"/>
          <p:cNvSpPr/>
          <p:nvPr/>
        </p:nvSpPr>
        <p:spPr>
          <a:xfrm flipH="1" flipV="1">
            <a:off x="6029620" y="1914066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5071053" y="563202"/>
                </a:moveTo>
                <a:lnTo>
                  <a:pt x="0" y="563202"/>
                </a:lnTo>
                <a:lnTo>
                  <a:pt x="0" y="0"/>
                </a:lnTo>
                <a:lnTo>
                  <a:pt x="5071053" y="0"/>
                </a:lnTo>
                <a:lnTo>
                  <a:pt x="5071053" y="563202"/>
                </a:lnTo>
                <a:close/>
              </a:path>
            </a:pathLst>
          </a:custGeom>
          <a:blipFill>
            <a:blip r:embed="rId5"/>
            <a:stretch>
              <a:fillRect t="-1209667"/>
            </a:stretch>
          </a:blipFill>
        </p:spPr>
      </p:sp>
      <p:sp>
        <p:nvSpPr>
          <p:cNvPr id="12" name="Freeform 12"/>
          <p:cNvSpPr/>
          <p:nvPr/>
        </p:nvSpPr>
        <p:spPr>
          <a:xfrm rot="-5400000" flipH="1" flipV="1">
            <a:off x="746213" y="4037658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5071054" y="563203"/>
                </a:moveTo>
                <a:lnTo>
                  <a:pt x="0" y="563203"/>
                </a:lnTo>
                <a:lnTo>
                  <a:pt x="0" y="0"/>
                </a:lnTo>
                <a:lnTo>
                  <a:pt x="5071054" y="0"/>
                </a:lnTo>
                <a:lnTo>
                  <a:pt x="5071054" y="563203"/>
                </a:lnTo>
                <a:close/>
              </a:path>
            </a:pathLst>
          </a:custGeom>
          <a:blipFill>
            <a:blip r:embed="rId5"/>
            <a:stretch>
              <a:fillRect t="-1209667"/>
            </a:stretch>
          </a:blipFill>
        </p:spPr>
      </p:sp>
      <p:sp>
        <p:nvSpPr>
          <p:cNvPr id="13" name="Freeform 13"/>
          <p:cNvSpPr/>
          <p:nvPr/>
        </p:nvSpPr>
        <p:spPr>
          <a:xfrm rot="-10800000" flipV="1">
            <a:off x="10395899" y="7782983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0" y="563203"/>
                </a:moveTo>
                <a:lnTo>
                  <a:pt x="5071053" y="563203"/>
                </a:lnTo>
                <a:lnTo>
                  <a:pt x="5071053" y="0"/>
                </a:lnTo>
                <a:lnTo>
                  <a:pt x="0" y="0"/>
                </a:lnTo>
                <a:lnTo>
                  <a:pt x="0" y="563203"/>
                </a:lnTo>
                <a:close/>
              </a:path>
            </a:pathLst>
          </a:custGeom>
          <a:blipFill>
            <a:blip r:embed="rId5"/>
            <a:stretch>
              <a:fillRect t="-1209667"/>
            </a:stretch>
          </a:blipFill>
        </p:spPr>
      </p:sp>
      <p:sp>
        <p:nvSpPr>
          <p:cNvPr id="14" name="Freeform 14"/>
          <p:cNvSpPr/>
          <p:nvPr/>
        </p:nvSpPr>
        <p:spPr>
          <a:xfrm rot="-10800000" flipH="1" flipV="1">
            <a:off x="7187327" y="7782983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5071053" y="563203"/>
                </a:moveTo>
                <a:lnTo>
                  <a:pt x="0" y="563203"/>
                </a:lnTo>
                <a:lnTo>
                  <a:pt x="0" y="0"/>
                </a:lnTo>
                <a:lnTo>
                  <a:pt x="5071053" y="0"/>
                </a:lnTo>
                <a:lnTo>
                  <a:pt x="5071053" y="563203"/>
                </a:lnTo>
                <a:close/>
              </a:path>
            </a:pathLst>
          </a:custGeom>
          <a:blipFill>
            <a:blip r:embed="rId5"/>
            <a:stretch>
              <a:fillRect t="-1209667"/>
            </a:stretch>
          </a:blipFill>
        </p:spPr>
      </p:sp>
      <p:sp>
        <p:nvSpPr>
          <p:cNvPr id="15" name="Freeform 15"/>
          <p:cNvSpPr/>
          <p:nvPr/>
        </p:nvSpPr>
        <p:spPr>
          <a:xfrm rot="-10800000" flipV="1">
            <a:off x="3000139" y="7782983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0" y="563203"/>
                </a:moveTo>
                <a:lnTo>
                  <a:pt x="5071053" y="563203"/>
                </a:lnTo>
                <a:lnTo>
                  <a:pt x="5071053" y="0"/>
                </a:lnTo>
                <a:lnTo>
                  <a:pt x="0" y="0"/>
                </a:lnTo>
                <a:lnTo>
                  <a:pt x="0" y="563203"/>
                </a:lnTo>
                <a:close/>
              </a:path>
            </a:pathLst>
          </a:custGeom>
          <a:blipFill>
            <a:blip r:embed="rId5"/>
            <a:stretch>
              <a:fillRect t="-1209667"/>
            </a:stretch>
          </a:blipFill>
        </p:spPr>
      </p:sp>
      <p:sp>
        <p:nvSpPr>
          <p:cNvPr id="16" name="Freeform 16"/>
          <p:cNvSpPr/>
          <p:nvPr/>
        </p:nvSpPr>
        <p:spPr>
          <a:xfrm rot="-5400000" flipV="1">
            <a:off x="746213" y="5686139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0" y="563203"/>
                </a:moveTo>
                <a:lnTo>
                  <a:pt x="5071054" y="563203"/>
                </a:lnTo>
                <a:lnTo>
                  <a:pt x="5071054" y="0"/>
                </a:lnTo>
                <a:lnTo>
                  <a:pt x="0" y="0"/>
                </a:lnTo>
                <a:lnTo>
                  <a:pt x="0" y="563203"/>
                </a:lnTo>
                <a:close/>
              </a:path>
            </a:pathLst>
          </a:custGeom>
          <a:blipFill>
            <a:blip r:embed="rId5"/>
            <a:stretch>
              <a:fillRect t="-1209667"/>
            </a:stretch>
          </a:blipFill>
        </p:spPr>
      </p:sp>
      <p:sp>
        <p:nvSpPr>
          <p:cNvPr id="17" name="Freeform 17"/>
          <p:cNvSpPr/>
          <p:nvPr/>
        </p:nvSpPr>
        <p:spPr>
          <a:xfrm flipV="1">
            <a:off x="10216808" y="1914066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0" y="563202"/>
                </a:moveTo>
                <a:lnTo>
                  <a:pt x="5071053" y="563202"/>
                </a:lnTo>
                <a:lnTo>
                  <a:pt x="5071053" y="0"/>
                </a:lnTo>
                <a:lnTo>
                  <a:pt x="0" y="0"/>
                </a:lnTo>
                <a:lnTo>
                  <a:pt x="0" y="563202"/>
                </a:lnTo>
                <a:close/>
              </a:path>
            </a:pathLst>
          </a:custGeom>
          <a:blipFill>
            <a:blip r:embed="rId5"/>
            <a:stretch>
              <a:fillRect t="-1209667"/>
            </a:stretch>
          </a:blipFill>
        </p:spPr>
      </p:sp>
      <p:sp>
        <p:nvSpPr>
          <p:cNvPr id="18" name="Freeform 18"/>
          <p:cNvSpPr/>
          <p:nvPr/>
        </p:nvSpPr>
        <p:spPr>
          <a:xfrm rot="-5400000" flipH="1">
            <a:off x="12470733" y="4037658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5071054" y="0"/>
                </a:moveTo>
                <a:lnTo>
                  <a:pt x="0" y="0"/>
                </a:lnTo>
                <a:lnTo>
                  <a:pt x="0" y="563203"/>
                </a:lnTo>
                <a:lnTo>
                  <a:pt x="5071054" y="563203"/>
                </a:lnTo>
                <a:lnTo>
                  <a:pt x="5071054" y="0"/>
                </a:lnTo>
                <a:close/>
              </a:path>
            </a:pathLst>
          </a:custGeom>
          <a:blipFill>
            <a:blip r:embed="rId5"/>
            <a:stretch>
              <a:fillRect t="-1209667"/>
            </a:stretch>
          </a:blipFill>
        </p:spPr>
      </p:sp>
      <p:sp>
        <p:nvSpPr>
          <p:cNvPr id="19" name="Freeform 19"/>
          <p:cNvSpPr/>
          <p:nvPr/>
        </p:nvSpPr>
        <p:spPr>
          <a:xfrm rot="-5400000">
            <a:off x="12470733" y="5686139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0" y="0"/>
                </a:moveTo>
                <a:lnTo>
                  <a:pt x="5071054" y="0"/>
                </a:lnTo>
                <a:lnTo>
                  <a:pt x="5071054" y="563203"/>
                </a:lnTo>
                <a:lnTo>
                  <a:pt x="0" y="5632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209667"/>
            </a:stretch>
          </a:blipFill>
        </p:spPr>
      </p:sp>
      <p:sp>
        <p:nvSpPr>
          <p:cNvPr id="20" name="Freeform 20"/>
          <p:cNvSpPr/>
          <p:nvPr/>
        </p:nvSpPr>
        <p:spPr>
          <a:xfrm flipH="1">
            <a:off x="1028700" y="5751282"/>
            <a:ext cx="2379378" cy="2902297"/>
          </a:xfrm>
          <a:custGeom>
            <a:avLst/>
            <a:gdLst/>
            <a:ahLst/>
            <a:cxnLst/>
            <a:rect l="l" t="t" r="r" b="b"/>
            <a:pathLst>
              <a:path w="2379378" h="2902297">
                <a:moveTo>
                  <a:pt x="2379378" y="0"/>
                </a:moveTo>
                <a:lnTo>
                  <a:pt x="0" y="0"/>
                </a:lnTo>
                <a:lnTo>
                  <a:pt x="0" y="2902297"/>
                </a:lnTo>
                <a:lnTo>
                  <a:pt x="2379378" y="2902297"/>
                </a:lnTo>
                <a:lnTo>
                  <a:pt x="2379378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577300" y="7718733"/>
            <a:ext cx="4175096" cy="1539567"/>
          </a:xfrm>
          <a:custGeom>
            <a:avLst/>
            <a:gdLst/>
            <a:ahLst/>
            <a:cxnLst/>
            <a:rect l="l" t="t" r="r" b="b"/>
            <a:pathLst>
              <a:path w="4175096" h="1539567">
                <a:moveTo>
                  <a:pt x="0" y="0"/>
                </a:moveTo>
                <a:lnTo>
                  <a:pt x="4175095" y="0"/>
                </a:lnTo>
                <a:lnTo>
                  <a:pt x="4175095" y="1539567"/>
                </a:lnTo>
                <a:lnTo>
                  <a:pt x="0" y="15395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-486232">
            <a:off x="13446310" y="1269739"/>
            <a:ext cx="2183882" cy="1618802"/>
          </a:xfrm>
          <a:custGeom>
            <a:avLst/>
            <a:gdLst/>
            <a:ahLst/>
            <a:cxnLst/>
            <a:rect l="l" t="t" r="r" b="b"/>
            <a:pathLst>
              <a:path w="2183882" h="1618802">
                <a:moveTo>
                  <a:pt x="0" y="0"/>
                </a:moveTo>
                <a:lnTo>
                  <a:pt x="2183881" y="0"/>
                </a:lnTo>
                <a:lnTo>
                  <a:pt x="2183881" y="1618803"/>
                </a:lnTo>
                <a:lnTo>
                  <a:pt x="0" y="16188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696389">
            <a:off x="14934903" y="2183604"/>
            <a:ext cx="2183882" cy="1618802"/>
          </a:xfrm>
          <a:custGeom>
            <a:avLst/>
            <a:gdLst/>
            <a:ahLst/>
            <a:cxnLst/>
            <a:rect l="l" t="t" r="r" b="b"/>
            <a:pathLst>
              <a:path w="2183882" h="1618802">
                <a:moveTo>
                  <a:pt x="0" y="0"/>
                </a:moveTo>
                <a:lnTo>
                  <a:pt x="2183882" y="0"/>
                </a:lnTo>
                <a:lnTo>
                  <a:pt x="2183882" y="1618803"/>
                </a:lnTo>
                <a:lnTo>
                  <a:pt x="0" y="16188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5045092" y="506855"/>
            <a:ext cx="1674794" cy="1723039"/>
          </a:xfrm>
          <a:custGeom>
            <a:avLst/>
            <a:gdLst/>
            <a:ahLst/>
            <a:cxnLst/>
            <a:rect l="l" t="t" r="r" b="b"/>
            <a:pathLst>
              <a:path w="1674794" h="1723039">
                <a:moveTo>
                  <a:pt x="0" y="0"/>
                </a:moveTo>
                <a:lnTo>
                  <a:pt x="1674793" y="0"/>
                </a:lnTo>
                <a:lnTo>
                  <a:pt x="1674793" y="1723038"/>
                </a:lnTo>
                <a:lnTo>
                  <a:pt x="0" y="17230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-196742" y="9451163"/>
            <a:ext cx="4830262" cy="4262706"/>
          </a:xfrm>
          <a:custGeom>
            <a:avLst/>
            <a:gdLst/>
            <a:ahLst/>
            <a:cxnLst/>
            <a:rect l="l" t="t" r="r" b="b"/>
            <a:pathLst>
              <a:path w="4830262" h="4262706">
                <a:moveTo>
                  <a:pt x="0" y="0"/>
                </a:moveTo>
                <a:lnTo>
                  <a:pt x="4830262" y="0"/>
                </a:lnTo>
                <a:lnTo>
                  <a:pt x="4830262" y="4262707"/>
                </a:lnTo>
                <a:lnTo>
                  <a:pt x="0" y="426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4028634" y="4490941"/>
            <a:ext cx="10230733" cy="2242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9"/>
              </a:lnSpc>
            </a:pPr>
            <a:r>
              <a:rPr lang="en-US" sz="3999" dirty="0">
                <a:solidFill>
                  <a:srgbClr val="4D3527"/>
                </a:solidFill>
                <a:latin typeface="Old Standard"/>
                <a:ea typeface="Old Standard"/>
                <a:cs typeface="Old Standard"/>
                <a:sym typeface="Old Standard"/>
              </a:rPr>
              <a:t>Now I hope you will be able to read the book that it’s to your liking and for more info you can see my </a:t>
            </a:r>
            <a:r>
              <a:rPr lang="en-US" sz="3999" u="sng" dirty="0">
                <a:solidFill>
                  <a:srgbClr val="4D3527"/>
                </a:solidFill>
                <a:latin typeface="Old Standard"/>
                <a:ea typeface="Old Standard"/>
                <a:cs typeface="Old Standard"/>
                <a:sym typeface="Old Standard"/>
                <a:hlinkClick r:id="rId10" tooltip="https://euieg-my.sharepoint.com/:u:/g/personal/mo1110169165_depi_eui_edu_eg/ESPk6MIpr9dDqlwCGIQssTsBR1xHwirsdcNibj5tMuTWGw?e=bmpm1t"/>
              </a:rPr>
              <a:t>Dashboard</a:t>
            </a:r>
            <a:r>
              <a:rPr lang="en-US" sz="3999" dirty="0">
                <a:solidFill>
                  <a:srgbClr val="4D3527"/>
                </a:solidFill>
                <a:latin typeface="Old Standard"/>
                <a:ea typeface="Old Standard"/>
                <a:cs typeface="Old Standard"/>
                <a:sym typeface="Old Standard"/>
              </a:rPr>
              <a:t>.</a:t>
            </a:r>
          </a:p>
          <a:p>
            <a:pPr algn="ctr">
              <a:lnSpc>
                <a:spcPts val="4239"/>
              </a:lnSpc>
            </a:pPr>
            <a:endParaRPr lang="en-US" sz="3999" dirty="0">
              <a:solidFill>
                <a:srgbClr val="4D3527"/>
              </a:solidFill>
              <a:latin typeface="Old Standard"/>
              <a:ea typeface="Old Standard"/>
              <a:cs typeface="Old Standard"/>
              <a:sym typeface="Old Standard"/>
            </a:endParaRPr>
          </a:p>
        </p:txBody>
      </p:sp>
      <p:sp>
        <p:nvSpPr>
          <p:cNvPr id="27" name="Freeform 29">
            <a:extLst>
              <a:ext uri="{FF2B5EF4-FFF2-40B4-BE49-F238E27FC236}">
                <a16:creationId xmlns:a16="http://schemas.microsoft.com/office/drawing/2014/main" id="{A4C8B270-AB7E-470B-9F38-51AD37458418}"/>
              </a:ext>
            </a:extLst>
          </p:cNvPr>
          <p:cNvSpPr/>
          <p:nvPr/>
        </p:nvSpPr>
        <p:spPr>
          <a:xfrm>
            <a:off x="163347" y="141247"/>
            <a:ext cx="3805430" cy="1455990"/>
          </a:xfrm>
          <a:custGeom>
            <a:avLst/>
            <a:gdLst/>
            <a:ahLst/>
            <a:cxnLst/>
            <a:rect l="l" t="t" r="r" b="b"/>
            <a:pathLst>
              <a:path w="3805430" h="1455990">
                <a:moveTo>
                  <a:pt x="0" y="0"/>
                </a:moveTo>
                <a:lnTo>
                  <a:pt x="3805430" y="0"/>
                </a:lnTo>
                <a:lnTo>
                  <a:pt x="3805430" y="1455991"/>
                </a:lnTo>
                <a:lnTo>
                  <a:pt x="0" y="145599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8" name="Freeform 14">
            <a:extLst>
              <a:ext uri="{FF2B5EF4-FFF2-40B4-BE49-F238E27FC236}">
                <a16:creationId xmlns:a16="http://schemas.microsoft.com/office/drawing/2014/main" id="{78DFCFD0-5AF6-4EB4-A2F1-3ED5E8252B36}"/>
              </a:ext>
            </a:extLst>
          </p:cNvPr>
          <p:cNvSpPr/>
          <p:nvPr/>
        </p:nvSpPr>
        <p:spPr>
          <a:xfrm>
            <a:off x="-505451" y="7718733"/>
            <a:ext cx="3053841" cy="1717785"/>
          </a:xfrm>
          <a:custGeom>
            <a:avLst/>
            <a:gdLst/>
            <a:ahLst/>
            <a:cxnLst/>
            <a:rect l="l" t="t" r="r" b="b"/>
            <a:pathLst>
              <a:path w="3053841" h="1717785">
                <a:moveTo>
                  <a:pt x="0" y="0"/>
                </a:moveTo>
                <a:lnTo>
                  <a:pt x="3053841" y="0"/>
                </a:lnTo>
                <a:lnTo>
                  <a:pt x="3053841" y="1717785"/>
                </a:lnTo>
                <a:lnTo>
                  <a:pt x="0" y="171778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81B19866-DF2D-41AB-8336-DDE23F46FC5C}"/>
              </a:ext>
            </a:extLst>
          </p:cNvPr>
          <p:cNvSpPr/>
          <p:nvPr/>
        </p:nvSpPr>
        <p:spPr>
          <a:xfrm>
            <a:off x="14906887" y="8044053"/>
            <a:ext cx="3254122" cy="1577756"/>
          </a:xfrm>
          <a:custGeom>
            <a:avLst/>
            <a:gdLst/>
            <a:ahLst/>
            <a:cxnLst/>
            <a:rect l="l" t="t" r="r" b="b"/>
            <a:pathLst>
              <a:path w="3254122" h="1577756">
                <a:moveTo>
                  <a:pt x="0" y="0"/>
                </a:moveTo>
                <a:lnTo>
                  <a:pt x="3254122" y="0"/>
                </a:lnTo>
                <a:lnTo>
                  <a:pt x="3254122" y="1577756"/>
                </a:lnTo>
                <a:lnTo>
                  <a:pt x="0" y="157775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53" b="-635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61727" y="9451163"/>
            <a:ext cx="4830262" cy="4262706"/>
          </a:xfrm>
          <a:custGeom>
            <a:avLst/>
            <a:gdLst/>
            <a:ahLst/>
            <a:cxnLst/>
            <a:rect l="l" t="t" r="r" b="b"/>
            <a:pathLst>
              <a:path w="4830262" h="4262706">
                <a:moveTo>
                  <a:pt x="0" y="0"/>
                </a:moveTo>
                <a:lnTo>
                  <a:pt x="4830262" y="0"/>
                </a:lnTo>
                <a:lnTo>
                  <a:pt x="4830262" y="4262707"/>
                </a:lnTo>
                <a:lnTo>
                  <a:pt x="0" y="426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252631" y="9451163"/>
            <a:ext cx="4830262" cy="4262706"/>
          </a:xfrm>
          <a:custGeom>
            <a:avLst/>
            <a:gdLst/>
            <a:ahLst/>
            <a:cxnLst/>
            <a:rect l="l" t="t" r="r" b="b"/>
            <a:pathLst>
              <a:path w="4830262" h="4262706">
                <a:moveTo>
                  <a:pt x="0" y="0"/>
                </a:moveTo>
                <a:lnTo>
                  <a:pt x="4830262" y="0"/>
                </a:lnTo>
                <a:lnTo>
                  <a:pt x="4830262" y="4262707"/>
                </a:lnTo>
                <a:lnTo>
                  <a:pt x="0" y="426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043534" y="9451163"/>
            <a:ext cx="4830262" cy="4262706"/>
          </a:xfrm>
          <a:custGeom>
            <a:avLst/>
            <a:gdLst/>
            <a:ahLst/>
            <a:cxnLst/>
            <a:rect l="l" t="t" r="r" b="b"/>
            <a:pathLst>
              <a:path w="4830262" h="4262706">
                <a:moveTo>
                  <a:pt x="0" y="0"/>
                </a:moveTo>
                <a:lnTo>
                  <a:pt x="4830262" y="0"/>
                </a:lnTo>
                <a:lnTo>
                  <a:pt x="4830262" y="4262707"/>
                </a:lnTo>
                <a:lnTo>
                  <a:pt x="0" y="426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422540" y="2256199"/>
            <a:ext cx="11442919" cy="5868918"/>
            <a:chOff x="0" y="0"/>
            <a:chExt cx="4842930" cy="24838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42930" cy="2483873"/>
            </a:xfrm>
            <a:custGeom>
              <a:avLst/>
              <a:gdLst/>
              <a:ahLst/>
              <a:cxnLst/>
              <a:rect l="l" t="t" r="r" b="b"/>
              <a:pathLst>
                <a:path w="4842930" h="2483873">
                  <a:moveTo>
                    <a:pt x="9472" y="0"/>
                  </a:moveTo>
                  <a:lnTo>
                    <a:pt x="4833458" y="0"/>
                  </a:lnTo>
                  <a:cubicBezTo>
                    <a:pt x="4835971" y="0"/>
                    <a:pt x="4838380" y="998"/>
                    <a:pt x="4840156" y="2774"/>
                  </a:cubicBezTo>
                  <a:cubicBezTo>
                    <a:pt x="4841932" y="4551"/>
                    <a:pt x="4842930" y="6960"/>
                    <a:pt x="4842930" y="9472"/>
                  </a:cubicBezTo>
                  <a:lnTo>
                    <a:pt x="4842930" y="2474401"/>
                  </a:lnTo>
                  <a:cubicBezTo>
                    <a:pt x="4842930" y="2476913"/>
                    <a:pt x="4841932" y="2479323"/>
                    <a:pt x="4840156" y="2481099"/>
                  </a:cubicBezTo>
                  <a:cubicBezTo>
                    <a:pt x="4838380" y="2482875"/>
                    <a:pt x="4835971" y="2483873"/>
                    <a:pt x="4833458" y="2483873"/>
                  </a:cubicBezTo>
                  <a:lnTo>
                    <a:pt x="9472" y="2483873"/>
                  </a:lnTo>
                  <a:cubicBezTo>
                    <a:pt x="6960" y="2483873"/>
                    <a:pt x="4551" y="2482875"/>
                    <a:pt x="2774" y="2481099"/>
                  </a:cubicBezTo>
                  <a:cubicBezTo>
                    <a:pt x="998" y="2479323"/>
                    <a:pt x="0" y="2476913"/>
                    <a:pt x="0" y="2474401"/>
                  </a:cubicBezTo>
                  <a:lnTo>
                    <a:pt x="0" y="9472"/>
                  </a:lnTo>
                  <a:cubicBezTo>
                    <a:pt x="0" y="6960"/>
                    <a:pt x="998" y="4551"/>
                    <a:pt x="2774" y="2774"/>
                  </a:cubicBezTo>
                  <a:cubicBezTo>
                    <a:pt x="4551" y="998"/>
                    <a:pt x="6960" y="0"/>
                    <a:pt x="9472" y="0"/>
                  </a:cubicBezTo>
                  <a:close/>
                </a:path>
              </a:pathLst>
            </a:custGeom>
            <a:solidFill>
              <a:srgbClr val="F5EDD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4842930" cy="2560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2018197" flipH="1">
            <a:off x="7975160" y="-1996155"/>
            <a:ext cx="13745044" cy="3992310"/>
          </a:xfrm>
          <a:custGeom>
            <a:avLst/>
            <a:gdLst/>
            <a:ahLst/>
            <a:cxnLst/>
            <a:rect l="l" t="t" r="r" b="b"/>
            <a:pathLst>
              <a:path w="13745044" h="3992310">
                <a:moveTo>
                  <a:pt x="13745044" y="0"/>
                </a:moveTo>
                <a:lnTo>
                  <a:pt x="0" y="0"/>
                </a:lnTo>
                <a:lnTo>
                  <a:pt x="0" y="3992310"/>
                </a:lnTo>
                <a:lnTo>
                  <a:pt x="13745044" y="3992310"/>
                </a:lnTo>
                <a:lnTo>
                  <a:pt x="13745044" y="0"/>
                </a:lnTo>
                <a:close/>
              </a:path>
            </a:pathLst>
          </a:custGeom>
          <a:blipFill>
            <a:blip r:embed="rId4"/>
            <a:stretch>
              <a:fillRect t="-96674"/>
            </a:stretch>
          </a:blipFill>
        </p:spPr>
      </p:sp>
      <p:sp>
        <p:nvSpPr>
          <p:cNvPr id="10" name="Freeform 10"/>
          <p:cNvSpPr/>
          <p:nvPr/>
        </p:nvSpPr>
        <p:spPr>
          <a:xfrm flipV="1">
            <a:off x="2821048" y="1914066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0" y="563202"/>
                </a:moveTo>
                <a:lnTo>
                  <a:pt x="5071053" y="563202"/>
                </a:lnTo>
                <a:lnTo>
                  <a:pt x="5071053" y="0"/>
                </a:lnTo>
                <a:lnTo>
                  <a:pt x="0" y="0"/>
                </a:lnTo>
                <a:lnTo>
                  <a:pt x="0" y="563202"/>
                </a:lnTo>
                <a:close/>
              </a:path>
            </a:pathLst>
          </a:custGeom>
          <a:blipFill>
            <a:blip r:embed="rId5"/>
            <a:stretch>
              <a:fillRect t="-1209667"/>
            </a:stretch>
          </a:blipFill>
        </p:spPr>
      </p:sp>
      <p:sp>
        <p:nvSpPr>
          <p:cNvPr id="11" name="Freeform 11"/>
          <p:cNvSpPr/>
          <p:nvPr/>
        </p:nvSpPr>
        <p:spPr>
          <a:xfrm flipH="1" flipV="1">
            <a:off x="6029620" y="1914066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5071053" y="563202"/>
                </a:moveTo>
                <a:lnTo>
                  <a:pt x="0" y="563202"/>
                </a:lnTo>
                <a:lnTo>
                  <a:pt x="0" y="0"/>
                </a:lnTo>
                <a:lnTo>
                  <a:pt x="5071053" y="0"/>
                </a:lnTo>
                <a:lnTo>
                  <a:pt x="5071053" y="563202"/>
                </a:lnTo>
                <a:close/>
              </a:path>
            </a:pathLst>
          </a:custGeom>
          <a:blipFill>
            <a:blip r:embed="rId5"/>
            <a:stretch>
              <a:fillRect t="-1209667"/>
            </a:stretch>
          </a:blipFill>
        </p:spPr>
      </p:sp>
      <p:sp>
        <p:nvSpPr>
          <p:cNvPr id="12" name="Freeform 12"/>
          <p:cNvSpPr/>
          <p:nvPr/>
        </p:nvSpPr>
        <p:spPr>
          <a:xfrm rot="-5400000" flipH="1" flipV="1">
            <a:off x="746213" y="4037658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5071054" y="563203"/>
                </a:moveTo>
                <a:lnTo>
                  <a:pt x="0" y="563203"/>
                </a:lnTo>
                <a:lnTo>
                  <a:pt x="0" y="0"/>
                </a:lnTo>
                <a:lnTo>
                  <a:pt x="5071054" y="0"/>
                </a:lnTo>
                <a:lnTo>
                  <a:pt x="5071054" y="563203"/>
                </a:lnTo>
                <a:close/>
              </a:path>
            </a:pathLst>
          </a:custGeom>
          <a:blipFill>
            <a:blip r:embed="rId5"/>
            <a:stretch>
              <a:fillRect t="-1209667"/>
            </a:stretch>
          </a:blipFill>
        </p:spPr>
      </p:sp>
      <p:sp>
        <p:nvSpPr>
          <p:cNvPr id="13" name="Freeform 13"/>
          <p:cNvSpPr/>
          <p:nvPr/>
        </p:nvSpPr>
        <p:spPr>
          <a:xfrm rot="-10800000" flipV="1">
            <a:off x="10395899" y="7782983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0" y="563203"/>
                </a:moveTo>
                <a:lnTo>
                  <a:pt x="5071053" y="563203"/>
                </a:lnTo>
                <a:lnTo>
                  <a:pt x="5071053" y="0"/>
                </a:lnTo>
                <a:lnTo>
                  <a:pt x="0" y="0"/>
                </a:lnTo>
                <a:lnTo>
                  <a:pt x="0" y="563203"/>
                </a:lnTo>
                <a:close/>
              </a:path>
            </a:pathLst>
          </a:custGeom>
          <a:blipFill>
            <a:blip r:embed="rId5"/>
            <a:stretch>
              <a:fillRect t="-1209667"/>
            </a:stretch>
          </a:blipFill>
        </p:spPr>
      </p:sp>
      <p:sp>
        <p:nvSpPr>
          <p:cNvPr id="14" name="Freeform 14"/>
          <p:cNvSpPr/>
          <p:nvPr/>
        </p:nvSpPr>
        <p:spPr>
          <a:xfrm rot="-10800000" flipH="1" flipV="1">
            <a:off x="7187327" y="7782983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5071053" y="563203"/>
                </a:moveTo>
                <a:lnTo>
                  <a:pt x="0" y="563203"/>
                </a:lnTo>
                <a:lnTo>
                  <a:pt x="0" y="0"/>
                </a:lnTo>
                <a:lnTo>
                  <a:pt x="5071053" y="0"/>
                </a:lnTo>
                <a:lnTo>
                  <a:pt x="5071053" y="563203"/>
                </a:lnTo>
                <a:close/>
              </a:path>
            </a:pathLst>
          </a:custGeom>
          <a:blipFill>
            <a:blip r:embed="rId5"/>
            <a:stretch>
              <a:fillRect t="-1209667"/>
            </a:stretch>
          </a:blipFill>
        </p:spPr>
      </p:sp>
      <p:sp>
        <p:nvSpPr>
          <p:cNvPr id="15" name="Freeform 15"/>
          <p:cNvSpPr/>
          <p:nvPr/>
        </p:nvSpPr>
        <p:spPr>
          <a:xfrm rot="-10800000" flipV="1">
            <a:off x="3000139" y="7782983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0" y="563203"/>
                </a:moveTo>
                <a:lnTo>
                  <a:pt x="5071053" y="563203"/>
                </a:lnTo>
                <a:lnTo>
                  <a:pt x="5071053" y="0"/>
                </a:lnTo>
                <a:lnTo>
                  <a:pt x="0" y="0"/>
                </a:lnTo>
                <a:lnTo>
                  <a:pt x="0" y="563203"/>
                </a:lnTo>
                <a:close/>
              </a:path>
            </a:pathLst>
          </a:custGeom>
          <a:blipFill>
            <a:blip r:embed="rId5"/>
            <a:stretch>
              <a:fillRect t="-1209667"/>
            </a:stretch>
          </a:blipFill>
        </p:spPr>
      </p:sp>
      <p:sp>
        <p:nvSpPr>
          <p:cNvPr id="16" name="Freeform 16"/>
          <p:cNvSpPr/>
          <p:nvPr/>
        </p:nvSpPr>
        <p:spPr>
          <a:xfrm rot="-5400000" flipV="1">
            <a:off x="746213" y="5686139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0" y="563203"/>
                </a:moveTo>
                <a:lnTo>
                  <a:pt x="5071054" y="563203"/>
                </a:lnTo>
                <a:lnTo>
                  <a:pt x="5071054" y="0"/>
                </a:lnTo>
                <a:lnTo>
                  <a:pt x="0" y="0"/>
                </a:lnTo>
                <a:lnTo>
                  <a:pt x="0" y="563203"/>
                </a:lnTo>
                <a:close/>
              </a:path>
            </a:pathLst>
          </a:custGeom>
          <a:blipFill>
            <a:blip r:embed="rId5"/>
            <a:stretch>
              <a:fillRect t="-1209667"/>
            </a:stretch>
          </a:blipFill>
        </p:spPr>
      </p:sp>
      <p:sp>
        <p:nvSpPr>
          <p:cNvPr id="17" name="Freeform 17"/>
          <p:cNvSpPr/>
          <p:nvPr/>
        </p:nvSpPr>
        <p:spPr>
          <a:xfrm flipV="1">
            <a:off x="10216808" y="1914066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0" y="563202"/>
                </a:moveTo>
                <a:lnTo>
                  <a:pt x="5071053" y="563202"/>
                </a:lnTo>
                <a:lnTo>
                  <a:pt x="5071053" y="0"/>
                </a:lnTo>
                <a:lnTo>
                  <a:pt x="0" y="0"/>
                </a:lnTo>
                <a:lnTo>
                  <a:pt x="0" y="563202"/>
                </a:lnTo>
                <a:close/>
              </a:path>
            </a:pathLst>
          </a:custGeom>
          <a:blipFill>
            <a:blip r:embed="rId5"/>
            <a:stretch>
              <a:fillRect t="-1209667"/>
            </a:stretch>
          </a:blipFill>
        </p:spPr>
      </p:sp>
      <p:sp>
        <p:nvSpPr>
          <p:cNvPr id="18" name="Freeform 18"/>
          <p:cNvSpPr/>
          <p:nvPr/>
        </p:nvSpPr>
        <p:spPr>
          <a:xfrm rot="-5400000" flipH="1">
            <a:off x="12470733" y="4037658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5071054" y="0"/>
                </a:moveTo>
                <a:lnTo>
                  <a:pt x="0" y="0"/>
                </a:lnTo>
                <a:lnTo>
                  <a:pt x="0" y="563203"/>
                </a:lnTo>
                <a:lnTo>
                  <a:pt x="5071054" y="563203"/>
                </a:lnTo>
                <a:lnTo>
                  <a:pt x="5071054" y="0"/>
                </a:lnTo>
                <a:close/>
              </a:path>
            </a:pathLst>
          </a:custGeom>
          <a:blipFill>
            <a:blip r:embed="rId5"/>
            <a:stretch>
              <a:fillRect t="-1209667"/>
            </a:stretch>
          </a:blipFill>
        </p:spPr>
      </p:sp>
      <p:sp>
        <p:nvSpPr>
          <p:cNvPr id="19" name="Freeform 19"/>
          <p:cNvSpPr/>
          <p:nvPr/>
        </p:nvSpPr>
        <p:spPr>
          <a:xfrm rot="-5400000">
            <a:off x="12470733" y="5686139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0" y="0"/>
                </a:moveTo>
                <a:lnTo>
                  <a:pt x="5071054" y="0"/>
                </a:lnTo>
                <a:lnTo>
                  <a:pt x="5071054" y="563203"/>
                </a:lnTo>
                <a:lnTo>
                  <a:pt x="0" y="5632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209667"/>
            </a:stretch>
          </a:blipFill>
        </p:spPr>
      </p:sp>
      <p:sp>
        <p:nvSpPr>
          <p:cNvPr id="20" name="Freeform 20"/>
          <p:cNvSpPr/>
          <p:nvPr/>
        </p:nvSpPr>
        <p:spPr>
          <a:xfrm flipH="1">
            <a:off x="1028700" y="5751282"/>
            <a:ext cx="2379378" cy="2902297"/>
          </a:xfrm>
          <a:custGeom>
            <a:avLst/>
            <a:gdLst/>
            <a:ahLst/>
            <a:cxnLst/>
            <a:rect l="l" t="t" r="r" b="b"/>
            <a:pathLst>
              <a:path w="2379378" h="2902297">
                <a:moveTo>
                  <a:pt x="2379378" y="0"/>
                </a:moveTo>
                <a:lnTo>
                  <a:pt x="0" y="0"/>
                </a:lnTo>
                <a:lnTo>
                  <a:pt x="0" y="2902297"/>
                </a:lnTo>
                <a:lnTo>
                  <a:pt x="2379378" y="2902297"/>
                </a:lnTo>
                <a:lnTo>
                  <a:pt x="2379378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577300" y="7718733"/>
            <a:ext cx="4175096" cy="1539567"/>
          </a:xfrm>
          <a:custGeom>
            <a:avLst/>
            <a:gdLst/>
            <a:ahLst/>
            <a:cxnLst/>
            <a:rect l="l" t="t" r="r" b="b"/>
            <a:pathLst>
              <a:path w="4175096" h="1539567">
                <a:moveTo>
                  <a:pt x="0" y="0"/>
                </a:moveTo>
                <a:lnTo>
                  <a:pt x="4175095" y="0"/>
                </a:lnTo>
                <a:lnTo>
                  <a:pt x="4175095" y="1539567"/>
                </a:lnTo>
                <a:lnTo>
                  <a:pt x="0" y="15395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-486232">
            <a:off x="13446310" y="1269739"/>
            <a:ext cx="2183882" cy="1618802"/>
          </a:xfrm>
          <a:custGeom>
            <a:avLst/>
            <a:gdLst/>
            <a:ahLst/>
            <a:cxnLst/>
            <a:rect l="l" t="t" r="r" b="b"/>
            <a:pathLst>
              <a:path w="2183882" h="1618802">
                <a:moveTo>
                  <a:pt x="0" y="0"/>
                </a:moveTo>
                <a:lnTo>
                  <a:pt x="2183881" y="0"/>
                </a:lnTo>
                <a:lnTo>
                  <a:pt x="2183881" y="1618803"/>
                </a:lnTo>
                <a:lnTo>
                  <a:pt x="0" y="16188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696389">
            <a:off x="14934903" y="2183604"/>
            <a:ext cx="2183882" cy="1618802"/>
          </a:xfrm>
          <a:custGeom>
            <a:avLst/>
            <a:gdLst/>
            <a:ahLst/>
            <a:cxnLst/>
            <a:rect l="l" t="t" r="r" b="b"/>
            <a:pathLst>
              <a:path w="2183882" h="1618802">
                <a:moveTo>
                  <a:pt x="0" y="0"/>
                </a:moveTo>
                <a:lnTo>
                  <a:pt x="2183882" y="0"/>
                </a:lnTo>
                <a:lnTo>
                  <a:pt x="2183882" y="1618803"/>
                </a:lnTo>
                <a:lnTo>
                  <a:pt x="0" y="16188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5045092" y="506855"/>
            <a:ext cx="1674794" cy="1723039"/>
          </a:xfrm>
          <a:custGeom>
            <a:avLst/>
            <a:gdLst/>
            <a:ahLst/>
            <a:cxnLst/>
            <a:rect l="l" t="t" r="r" b="b"/>
            <a:pathLst>
              <a:path w="1674794" h="1723039">
                <a:moveTo>
                  <a:pt x="0" y="0"/>
                </a:moveTo>
                <a:lnTo>
                  <a:pt x="1674793" y="0"/>
                </a:lnTo>
                <a:lnTo>
                  <a:pt x="1674793" y="1723038"/>
                </a:lnTo>
                <a:lnTo>
                  <a:pt x="0" y="17230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-196742" y="9451163"/>
            <a:ext cx="4830262" cy="4262706"/>
          </a:xfrm>
          <a:custGeom>
            <a:avLst/>
            <a:gdLst/>
            <a:ahLst/>
            <a:cxnLst/>
            <a:rect l="l" t="t" r="r" b="b"/>
            <a:pathLst>
              <a:path w="4830262" h="4262706">
                <a:moveTo>
                  <a:pt x="0" y="0"/>
                </a:moveTo>
                <a:lnTo>
                  <a:pt x="4830262" y="0"/>
                </a:lnTo>
                <a:lnTo>
                  <a:pt x="4830262" y="4262707"/>
                </a:lnTo>
                <a:lnTo>
                  <a:pt x="0" y="426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5880747" y="3284388"/>
            <a:ext cx="6526506" cy="3622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b="1" spc="624">
                <a:solidFill>
                  <a:srgbClr val="724919"/>
                </a:solidFill>
                <a:latin typeface="Loubag Ultra-Bold"/>
                <a:ea typeface="Loubag Ultra-Bold"/>
                <a:cs typeface="Loubag Ultra-Bold"/>
                <a:sym typeface="Loubag Ultra-Bold"/>
              </a:rPr>
              <a:t>THANK</a:t>
            </a:r>
          </a:p>
          <a:p>
            <a:pPr algn="ctr">
              <a:lnSpc>
                <a:spcPts val="14560"/>
              </a:lnSpc>
              <a:spcBef>
                <a:spcPct val="0"/>
              </a:spcBef>
            </a:pPr>
            <a:r>
              <a:rPr lang="en-US" sz="10400" b="1" spc="624">
                <a:solidFill>
                  <a:srgbClr val="724919"/>
                </a:solidFill>
                <a:latin typeface="Loubag Ultra-Bold"/>
                <a:ea typeface="Loubag Ultra-Bold"/>
                <a:cs typeface="Loubag Ultra-Bold"/>
                <a:sym typeface="Loubag Ultra-Bold"/>
              </a:rPr>
              <a:t>YOU</a:t>
            </a:r>
          </a:p>
        </p:txBody>
      </p:sp>
      <p:sp>
        <p:nvSpPr>
          <p:cNvPr id="27" name="Freeform 29">
            <a:extLst>
              <a:ext uri="{FF2B5EF4-FFF2-40B4-BE49-F238E27FC236}">
                <a16:creationId xmlns:a16="http://schemas.microsoft.com/office/drawing/2014/main" id="{1714BF69-DF61-4157-8A5C-5CE1B39D5BE6}"/>
              </a:ext>
            </a:extLst>
          </p:cNvPr>
          <p:cNvSpPr/>
          <p:nvPr/>
        </p:nvSpPr>
        <p:spPr>
          <a:xfrm>
            <a:off x="163347" y="141247"/>
            <a:ext cx="3805430" cy="1455990"/>
          </a:xfrm>
          <a:custGeom>
            <a:avLst/>
            <a:gdLst/>
            <a:ahLst/>
            <a:cxnLst/>
            <a:rect l="l" t="t" r="r" b="b"/>
            <a:pathLst>
              <a:path w="3805430" h="1455990">
                <a:moveTo>
                  <a:pt x="0" y="0"/>
                </a:moveTo>
                <a:lnTo>
                  <a:pt x="3805430" y="0"/>
                </a:lnTo>
                <a:lnTo>
                  <a:pt x="3805430" y="1455991"/>
                </a:lnTo>
                <a:lnTo>
                  <a:pt x="0" y="145599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8" name="Freeform 14">
            <a:extLst>
              <a:ext uri="{FF2B5EF4-FFF2-40B4-BE49-F238E27FC236}">
                <a16:creationId xmlns:a16="http://schemas.microsoft.com/office/drawing/2014/main" id="{1D18218A-8325-4BE9-BC56-C6804EA79D62}"/>
              </a:ext>
            </a:extLst>
          </p:cNvPr>
          <p:cNvSpPr/>
          <p:nvPr/>
        </p:nvSpPr>
        <p:spPr>
          <a:xfrm>
            <a:off x="15117762" y="7630291"/>
            <a:ext cx="3053841" cy="1717785"/>
          </a:xfrm>
          <a:custGeom>
            <a:avLst/>
            <a:gdLst/>
            <a:ahLst/>
            <a:cxnLst/>
            <a:rect l="l" t="t" r="r" b="b"/>
            <a:pathLst>
              <a:path w="3053841" h="1717785">
                <a:moveTo>
                  <a:pt x="0" y="0"/>
                </a:moveTo>
                <a:lnTo>
                  <a:pt x="3053841" y="0"/>
                </a:lnTo>
                <a:lnTo>
                  <a:pt x="3053841" y="1717785"/>
                </a:lnTo>
                <a:lnTo>
                  <a:pt x="0" y="171778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2787CDCA-E632-45D4-BCC4-725224E70E0F}"/>
              </a:ext>
            </a:extLst>
          </p:cNvPr>
          <p:cNvSpPr/>
          <p:nvPr/>
        </p:nvSpPr>
        <p:spPr>
          <a:xfrm>
            <a:off x="12212830" y="7830983"/>
            <a:ext cx="3254122" cy="1577756"/>
          </a:xfrm>
          <a:custGeom>
            <a:avLst/>
            <a:gdLst/>
            <a:ahLst/>
            <a:cxnLst/>
            <a:rect l="l" t="t" r="r" b="b"/>
            <a:pathLst>
              <a:path w="3254122" h="1577756">
                <a:moveTo>
                  <a:pt x="0" y="0"/>
                </a:moveTo>
                <a:lnTo>
                  <a:pt x="3254122" y="0"/>
                </a:lnTo>
                <a:lnTo>
                  <a:pt x="3254122" y="1577756"/>
                </a:lnTo>
                <a:lnTo>
                  <a:pt x="0" y="157775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53" b="-6353"/>
            </a:stretch>
          </a:blipFill>
        </p:spPr>
      </p:sp>
      <p:sp>
        <p:nvSpPr>
          <p:cNvPr id="3" name="Freeform 3"/>
          <p:cNvSpPr/>
          <p:nvPr/>
        </p:nvSpPr>
        <p:spPr>
          <a:xfrm rot="10491015" flipH="1">
            <a:off x="-348146" y="-306015"/>
            <a:ext cx="12145959" cy="3527848"/>
          </a:xfrm>
          <a:custGeom>
            <a:avLst/>
            <a:gdLst/>
            <a:ahLst/>
            <a:cxnLst/>
            <a:rect l="l" t="t" r="r" b="b"/>
            <a:pathLst>
              <a:path w="12145959" h="3527848">
                <a:moveTo>
                  <a:pt x="12145959" y="0"/>
                </a:moveTo>
                <a:lnTo>
                  <a:pt x="0" y="0"/>
                </a:lnTo>
                <a:lnTo>
                  <a:pt x="0" y="3527848"/>
                </a:lnTo>
                <a:lnTo>
                  <a:pt x="12145959" y="3527848"/>
                </a:lnTo>
                <a:lnTo>
                  <a:pt x="12145959" y="0"/>
                </a:lnTo>
                <a:close/>
              </a:path>
            </a:pathLst>
          </a:custGeom>
          <a:blipFill>
            <a:blip r:embed="rId3"/>
            <a:stretch>
              <a:fillRect t="-96674"/>
            </a:stretch>
          </a:blipFill>
        </p:spPr>
      </p:sp>
      <p:sp>
        <p:nvSpPr>
          <p:cNvPr id="4" name="Freeform 4"/>
          <p:cNvSpPr/>
          <p:nvPr/>
        </p:nvSpPr>
        <p:spPr>
          <a:xfrm rot="10182178" flipH="1">
            <a:off x="6213538" y="-2613095"/>
            <a:ext cx="12145959" cy="3527848"/>
          </a:xfrm>
          <a:custGeom>
            <a:avLst/>
            <a:gdLst/>
            <a:ahLst/>
            <a:cxnLst/>
            <a:rect l="l" t="t" r="r" b="b"/>
            <a:pathLst>
              <a:path w="12145959" h="3527848">
                <a:moveTo>
                  <a:pt x="12145959" y="0"/>
                </a:moveTo>
                <a:lnTo>
                  <a:pt x="0" y="0"/>
                </a:lnTo>
                <a:lnTo>
                  <a:pt x="0" y="3527848"/>
                </a:lnTo>
                <a:lnTo>
                  <a:pt x="12145959" y="3527848"/>
                </a:lnTo>
                <a:lnTo>
                  <a:pt x="12145959" y="0"/>
                </a:lnTo>
                <a:close/>
              </a:path>
            </a:pathLst>
          </a:custGeom>
          <a:blipFill>
            <a:blip r:embed="rId3"/>
            <a:stretch>
              <a:fillRect t="-96674"/>
            </a:stretch>
          </a:blipFill>
        </p:spPr>
      </p:sp>
      <p:sp>
        <p:nvSpPr>
          <p:cNvPr id="5" name="Freeform 5"/>
          <p:cNvSpPr/>
          <p:nvPr/>
        </p:nvSpPr>
        <p:spPr>
          <a:xfrm rot="10182178" flipH="1">
            <a:off x="7793156" y="-735224"/>
            <a:ext cx="12145959" cy="3527848"/>
          </a:xfrm>
          <a:custGeom>
            <a:avLst/>
            <a:gdLst/>
            <a:ahLst/>
            <a:cxnLst/>
            <a:rect l="l" t="t" r="r" b="b"/>
            <a:pathLst>
              <a:path w="12145959" h="3527848">
                <a:moveTo>
                  <a:pt x="12145959" y="0"/>
                </a:moveTo>
                <a:lnTo>
                  <a:pt x="0" y="0"/>
                </a:lnTo>
                <a:lnTo>
                  <a:pt x="0" y="3527848"/>
                </a:lnTo>
                <a:lnTo>
                  <a:pt x="12145959" y="3527848"/>
                </a:lnTo>
                <a:lnTo>
                  <a:pt x="12145959" y="0"/>
                </a:lnTo>
                <a:close/>
              </a:path>
            </a:pathLst>
          </a:custGeom>
          <a:blipFill>
            <a:blip r:embed="rId3"/>
            <a:stretch>
              <a:fillRect t="-96674"/>
            </a:stretch>
          </a:blipFill>
        </p:spPr>
      </p:sp>
      <p:sp>
        <p:nvSpPr>
          <p:cNvPr id="6" name="Freeform 6"/>
          <p:cNvSpPr/>
          <p:nvPr/>
        </p:nvSpPr>
        <p:spPr>
          <a:xfrm rot="-248081">
            <a:off x="-325706" y="7069841"/>
            <a:ext cx="12145959" cy="3527848"/>
          </a:xfrm>
          <a:custGeom>
            <a:avLst/>
            <a:gdLst/>
            <a:ahLst/>
            <a:cxnLst/>
            <a:rect l="l" t="t" r="r" b="b"/>
            <a:pathLst>
              <a:path w="12145959" h="3527848">
                <a:moveTo>
                  <a:pt x="0" y="0"/>
                </a:moveTo>
                <a:lnTo>
                  <a:pt x="12145958" y="0"/>
                </a:lnTo>
                <a:lnTo>
                  <a:pt x="12145958" y="3527848"/>
                </a:lnTo>
                <a:lnTo>
                  <a:pt x="0" y="35278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6674"/>
            </a:stretch>
          </a:blipFill>
        </p:spPr>
      </p:sp>
      <p:sp>
        <p:nvSpPr>
          <p:cNvPr id="7" name="Freeform 7"/>
          <p:cNvSpPr/>
          <p:nvPr/>
        </p:nvSpPr>
        <p:spPr>
          <a:xfrm rot="-248081">
            <a:off x="7793156" y="8523076"/>
            <a:ext cx="12145959" cy="3527848"/>
          </a:xfrm>
          <a:custGeom>
            <a:avLst/>
            <a:gdLst/>
            <a:ahLst/>
            <a:cxnLst/>
            <a:rect l="l" t="t" r="r" b="b"/>
            <a:pathLst>
              <a:path w="12145959" h="3527848">
                <a:moveTo>
                  <a:pt x="0" y="0"/>
                </a:moveTo>
                <a:lnTo>
                  <a:pt x="12145959" y="0"/>
                </a:lnTo>
                <a:lnTo>
                  <a:pt x="12145959" y="3527848"/>
                </a:lnTo>
                <a:lnTo>
                  <a:pt x="0" y="35278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6674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0" y="1971896"/>
            <a:ext cx="18288000" cy="6861870"/>
            <a:chOff x="0" y="0"/>
            <a:chExt cx="7301857" cy="273974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301857" cy="2739741"/>
            </a:xfrm>
            <a:custGeom>
              <a:avLst/>
              <a:gdLst/>
              <a:ahLst/>
              <a:cxnLst/>
              <a:rect l="l" t="t" r="r" b="b"/>
              <a:pathLst>
                <a:path w="7301857" h="2739741">
                  <a:moveTo>
                    <a:pt x="5927" y="0"/>
                  </a:moveTo>
                  <a:lnTo>
                    <a:pt x="7295931" y="0"/>
                  </a:lnTo>
                  <a:cubicBezTo>
                    <a:pt x="7297503" y="0"/>
                    <a:pt x="7299010" y="624"/>
                    <a:pt x="7300122" y="1736"/>
                  </a:cubicBezTo>
                  <a:cubicBezTo>
                    <a:pt x="7301233" y="2847"/>
                    <a:pt x="7301857" y="4355"/>
                    <a:pt x="7301857" y="5927"/>
                  </a:cubicBezTo>
                  <a:lnTo>
                    <a:pt x="7301857" y="2733815"/>
                  </a:lnTo>
                  <a:cubicBezTo>
                    <a:pt x="7301857" y="2737088"/>
                    <a:pt x="7299204" y="2739741"/>
                    <a:pt x="7295931" y="2739741"/>
                  </a:cubicBezTo>
                  <a:lnTo>
                    <a:pt x="5927" y="2739741"/>
                  </a:lnTo>
                  <a:cubicBezTo>
                    <a:pt x="2653" y="2739741"/>
                    <a:pt x="0" y="2737088"/>
                    <a:pt x="0" y="2733815"/>
                  </a:cubicBezTo>
                  <a:lnTo>
                    <a:pt x="0" y="5927"/>
                  </a:lnTo>
                  <a:cubicBezTo>
                    <a:pt x="0" y="2653"/>
                    <a:pt x="2653" y="0"/>
                    <a:pt x="5927" y="0"/>
                  </a:cubicBezTo>
                  <a:close/>
                </a:path>
              </a:pathLst>
            </a:custGeom>
            <a:solidFill>
              <a:srgbClr val="F5EDD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7301857" cy="2815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11139" y="7369656"/>
            <a:ext cx="1016041" cy="1045310"/>
          </a:xfrm>
          <a:custGeom>
            <a:avLst/>
            <a:gdLst/>
            <a:ahLst/>
            <a:cxnLst/>
            <a:rect l="l" t="t" r="r" b="b"/>
            <a:pathLst>
              <a:path w="1016041" h="1045310">
                <a:moveTo>
                  <a:pt x="0" y="0"/>
                </a:moveTo>
                <a:lnTo>
                  <a:pt x="1016041" y="0"/>
                </a:lnTo>
                <a:lnTo>
                  <a:pt x="1016041" y="1045309"/>
                </a:lnTo>
                <a:lnTo>
                  <a:pt x="0" y="10453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872636">
            <a:off x="-291875" y="5911546"/>
            <a:ext cx="1206027" cy="3705293"/>
          </a:xfrm>
          <a:custGeom>
            <a:avLst/>
            <a:gdLst/>
            <a:ahLst/>
            <a:cxnLst/>
            <a:rect l="l" t="t" r="r" b="b"/>
            <a:pathLst>
              <a:path w="1206027" h="3705293">
                <a:moveTo>
                  <a:pt x="0" y="0"/>
                </a:moveTo>
                <a:lnTo>
                  <a:pt x="1206027" y="0"/>
                </a:lnTo>
                <a:lnTo>
                  <a:pt x="1206027" y="3705293"/>
                </a:lnTo>
                <a:lnTo>
                  <a:pt x="0" y="37052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696389">
            <a:off x="14820449" y="1162494"/>
            <a:ext cx="2183882" cy="1618802"/>
          </a:xfrm>
          <a:custGeom>
            <a:avLst/>
            <a:gdLst/>
            <a:ahLst/>
            <a:cxnLst/>
            <a:rect l="l" t="t" r="r" b="b"/>
            <a:pathLst>
              <a:path w="2183882" h="1618802">
                <a:moveTo>
                  <a:pt x="0" y="0"/>
                </a:moveTo>
                <a:lnTo>
                  <a:pt x="2183882" y="0"/>
                </a:lnTo>
                <a:lnTo>
                  <a:pt x="2183882" y="1618803"/>
                </a:lnTo>
                <a:lnTo>
                  <a:pt x="0" y="16188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013125">
            <a:off x="16381154" y="296403"/>
            <a:ext cx="2576792" cy="3610217"/>
          </a:xfrm>
          <a:custGeom>
            <a:avLst/>
            <a:gdLst/>
            <a:ahLst/>
            <a:cxnLst/>
            <a:rect l="l" t="t" r="r" b="b"/>
            <a:pathLst>
              <a:path w="2576792" h="3610217">
                <a:moveTo>
                  <a:pt x="0" y="0"/>
                </a:moveTo>
                <a:lnTo>
                  <a:pt x="2576792" y="0"/>
                </a:lnTo>
                <a:lnTo>
                  <a:pt x="2576792" y="3610217"/>
                </a:lnTo>
                <a:lnTo>
                  <a:pt x="0" y="36102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714124" y="1492956"/>
            <a:ext cx="748798" cy="770369"/>
          </a:xfrm>
          <a:custGeom>
            <a:avLst/>
            <a:gdLst/>
            <a:ahLst/>
            <a:cxnLst/>
            <a:rect l="l" t="t" r="r" b="b"/>
            <a:pathLst>
              <a:path w="748798" h="770369">
                <a:moveTo>
                  <a:pt x="0" y="0"/>
                </a:moveTo>
                <a:lnTo>
                  <a:pt x="748798" y="0"/>
                </a:lnTo>
                <a:lnTo>
                  <a:pt x="748798" y="770369"/>
                </a:lnTo>
                <a:lnTo>
                  <a:pt x="0" y="7703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88095" y="1878141"/>
            <a:ext cx="2233590" cy="1339013"/>
          </a:xfrm>
          <a:custGeom>
            <a:avLst/>
            <a:gdLst/>
            <a:ahLst/>
            <a:cxnLst/>
            <a:rect l="l" t="t" r="r" b="b"/>
            <a:pathLst>
              <a:path w="2233590" h="1339013">
                <a:moveTo>
                  <a:pt x="0" y="0"/>
                </a:moveTo>
                <a:lnTo>
                  <a:pt x="2233590" y="0"/>
                </a:lnTo>
                <a:lnTo>
                  <a:pt x="2233590" y="1339013"/>
                </a:lnTo>
                <a:lnTo>
                  <a:pt x="0" y="13390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5906" t="-5683" r="-35906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3347" y="141247"/>
            <a:ext cx="3805430" cy="1455990"/>
          </a:xfrm>
          <a:custGeom>
            <a:avLst/>
            <a:gdLst/>
            <a:ahLst/>
            <a:cxnLst/>
            <a:rect l="l" t="t" r="r" b="b"/>
            <a:pathLst>
              <a:path w="3805430" h="1455990">
                <a:moveTo>
                  <a:pt x="0" y="0"/>
                </a:moveTo>
                <a:lnTo>
                  <a:pt x="3805430" y="0"/>
                </a:lnTo>
                <a:lnTo>
                  <a:pt x="3805430" y="1455991"/>
                </a:lnTo>
                <a:lnTo>
                  <a:pt x="0" y="14559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481960" y="8414965"/>
            <a:ext cx="3191119" cy="1795005"/>
          </a:xfrm>
          <a:custGeom>
            <a:avLst/>
            <a:gdLst/>
            <a:ahLst/>
            <a:cxnLst/>
            <a:rect l="l" t="t" r="r" b="b"/>
            <a:pathLst>
              <a:path w="3191119" h="1795005">
                <a:moveTo>
                  <a:pt x="0" y="0"/>
                </a:moveTo>
                <a:lnTo>
                  <a:pt x="3191119" y="0"/>
                </a:lnTo>
                <a:lnTo>
                  <a:pt x="3191119" y="1795005"/>
                </a:lnTo>
                <a:lnTo>
                  <a:pt x="0" y="17950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4724659" y="8560417"/>
            <a:ext cx="3254122" cy="1577756"/>
          </a:xfrm>
          <a:custGeom>
            <a:avLst/>
            <a:gdLst/>
            <a:ahLst/>
            <a:cxnLst/>
            <a:rect l="l" t="t" r="r" b="b"/>
            <a:pathLst>
              <a:path w="3254122" h="1577756">
                <a:moveTo>
                  <a:pt x="0" y="0"/>
                </a:moveTo>
                <a:lnTo>
                  <a:pt x="3254122" y="0"/>
                </a:lnTo>
                <a:lnTo>
                  <a:pt x="3254122" y="1577756"/>
                </a:lnTo>
                <a:lnTo>
                  <a:pt x="0" y="157775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1488889" y="4135110"/>
            <a:ext cx="6180661" cy="3234546"/>
          </a:xfrm>
          <a:custGeom>
            <a:avLst/>
            <a:gdLst/>
            <a:ahLst/>
            <a:cxnLst/>
            <a:rect l="l" t="t" r="r" b="b"/>
            <a:pathLst>
              <a:path w="6180661" h="3234546">
                <a:moveTo>
                  <a:pt x="0" y="0"/>
                </a:moveTo>
                <a:lnTo>
                  <a:pt x="6180661" y="0"/>
                </a:lnTo>
                <a:lnTo>
                  <a:pt x="6180661" y="3234546"/>
                </a:lnTo>
                <a:lnTo>
                  <a:pt x="0" y="323454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6260191" y="2606615"/>
            <a:ext cx="576761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239" dirty="0">
                <a:solidFill>
                  <a:srgbClr val="44312B"/>
                </a:solidFill>
                <a:latin typeface="Loubag Ultra-Bold"/>
                <a:ea typeface="Loubag Ultra-Bold"/>
                <a:cs typeface="Loubag Ultra-Bold"/>
                <a:sym typeface="Loubag Ultra-Bold"/>
              </a:rPr>
              <a:t>OVERVIEW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27180" y="4164923"/>
            <a:ext cx="9614011" cy="370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3"/>
              </a:lnSpc>
            </a:pPr>
            <a:r>
              <a:rPr lang="en-US" sz="3399" dirty="0">
                <a:solidFill>
                  <a:srgbClr val="4D3527"/>
                </a:solidFill>
                <a:latin typeface="Old Standard"/>
                <a:ea typeface="Old Standard"/>
                <a:cs typeface="Old Standard"/>
                <a:sym typeface="Old Standard"/>
              </a:rPr>
              <a:t>•Good Reads:</a:t>
            </a:r>
          </a:p>
          <a:p>
            <a:pPr algn="just">
              <a:lnSpc>
                <a:spcPts val="3603"/>
              </a:lnSpc>
            </a:pPr>
            <a:r>
              <a:rPr lang="en-US" sz="3399" dirty="0">
                <a:solidFill>
                  <a:srgbClr val="4D3527"/>
                </a:solidFill>
                <a:latin typeface="Old Standard"/>
                <a:ea typeface="Old Standard"/>
                <a:cs typeface="Old Standard"/>
                <a:sym typeface="Old Standard"/>
              </a:rPr>
              <a:t>    Goodreads was founded in 2006. The idea came about when Otis Chandler was browsing through his friend's bookshelf. He wanted to integrate this scanning experience and to create a space where people could write reviews regarding the books that they read.</a:t>
            </a:r>
          </a:p>
          <a:p>
            <a:pPr algn="just">
              <a:lnSpc>
                <a:spcPts val="3603"/>
              </a:lnSpc>
            </a:pPr>
            <a:endParaRPr lang="en-US" sz="3399" dirty="0">
              <a:solidFill>
                <a:srgbClr val="4D3527"/>
              </a:solidFill>
              <a:latin typeface="Old Standard"/>
              <a:ea typeface="Old Standard"/>
              <a:cs typeface="Old Standard"/>
              <a:sym typeface="Old Standar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53" b="-635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61727" y="9451163"/>
            <a:ext cx="4830262" cy="4262706"/>
          </a:xfrm>
          <a:custGeom>
            <a:avLst/>
            <a:gdLst/>
            <a:ahLst/>
            <a:cxnLst/>
            <a:rect l="l" t="t" r="r" b="b"/>
            <a:pathLst>
              <a:path w="4830262" h="4262706">
                <a:moveTo>
                  <a:pt x="0" y="0"/>
                </a:moveTo>
                <a:lnTo>
                  <a:pt x="4830262" y="0"/>
                </a:lnTo>
                <a:lnTo>
                  <a:pt x="4830262" y="4262707"/>
                </a:lnTo>
                <a:lnTo>
                  <a:pt x="0" y="426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252631" y="9451163"/>
            <a:ext cx="4830262" cy="4262706"/>
          </a:xfrm>
          <a:custGeom>
            <a:avLst/>
            <a:gdLst/>
            <a:ahLst/>
            <a:cxnLst/>
            <a:rect l="l" t="t" r="r" b="b"/>
            <a:pathLst>
              <a:path w="4830262" h="4262706">
                <a:moveTo>
                  <a:pt x="0" y="0"/>
                </a:moveTo>
                <a:lnTo>
                  <a:pt x="4830262" y="0"/>
                </a:lnTo>
                <a:lnTo>
                  <a:pt x="4830262" y="4262707"/>
                </a:lnTo>
                <a:lnTo>
                  <a:pt x="0" y="426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043534" y="9451163"/>
            <a:ext cx="4830262" cy="4262706"/>
          </a:xfrm>
          <a:custGeom>
            <a:avLst/>
            <a:gdLst/>
            <a:ahLst/>
            <a:cxnLst/>
            <a:rect l="l" t="t" r="r" b="b"/>
            <a:pathLst>
              <a:path w="4830262" h="4262706">
                <a:moveTo>
                  <a:pt x="0" y="0"/>
                </a:moveTo>
                <a:lnTo>
                  <a:pt x="4830262" y="0"/>
                </a:lnTo>
                <a:lnTo>
                  <a:pt x="4830262" y="4262707"/>
                </a:lnTo>
                <a:lnTo>
                  <a:pt x="0" y="426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422540" y="2256199"/>
            <a:ext cx="11442919" cy="5868918"/>
            <a:chOff x="0" y="0"/>
            <a:chExt cx="4842930" cy="24838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42930" cy="2483873"/>
            </a:xfrm>
            <a:custGeom>
              <a:avLst/>
              <a:gdLst/>
              <a:ahLst/>
              <a:cxnLst/>
              <a:rect l="l" t="t" r="r" b="b"/>
              <a:pathLst>
                <a:path w="4842930" h="2483873">
                  <a:moveTo>
                    <a:pt x="9472" y="0"/>
                  </a:moveTo>
                  <a:lnTo>
                    <a:pt x="4833458" y="0"/>
                  </a:lnTo>
                  <a:cubicBezTo>
                    <a:pt x="4835971" y="0"/>
                    <a:pt x="4838380" y="998"/>
                    <a:pt x="4840156" y="2774"/>
                  </a:cubicBezTo>
                  <a:cubicBezTo>
                    <a:pt x="4841932" y="4551"/>
                    <a:pt x="4842930" y="6960"/>
                    <a:pt x="4842930" y="9472"/>
                  </a:cubicBezTo>
                  <a:lnTo>
                    <a:pt x="4842930" y="2474401"/>
                  </a:lnTo>
                  <a:cubicBezTo>
                    <a:pt x="4842930" y="2476913"/>
                    <a:pt x="4841932" y="2479323"/>
                    <a:pt x="4840156" y="2481099"/>
                  </a:cubicBezTo>
                  <a:cubicBezTo>
                    <a:pt x="4838380" y="2482875"/>
                    <a:pt x="4835971" y="2483873"/>
                    <a:pt x="4833458" y="2483873"/>
                  </a:cubicBezTo>
                  <a:lnTo>
                    <a:pt x="9472" y="2483873"/>
                  </a:lnTo>
                  <a:cubicBezTo>
                    <a:pt x="6960" y="2483873"/>
                    <a:pt x="4551" y="2482875"/>
                    <a:pt x="2774" y="2481099"/>
                  </a:cubicBezTo>
                  <a:cubicBezTo>
                    <a:pt x="998" y="2479323"/>
                    <a:pt x="0" y="2476913"/>
                    <a:pt x="0" y="2474401"/>
                  </a:cubicBezTo>
                  <a:lnTo>
                    <a:pt x="0" y="9472"/>
                  </a:lnTo>
                  <a:cubicBezTo>
                    <a:pt x="0" y="6960"/>
                    <a:pt x="998" y="4551"/>
                    <a:pt x="2774" y="2774"/>
                  </a:cubicBezTo>
                  <a:cubicBezTo>
                    <a:pt x="4551" y="998"/>
                    <a:pt x="6960" y="0"/>
                    <a:pt x="9472" y="0"/>
                  </a:cubicBezTo>
                  <a:close/>
                </a:path>
              </a:pathLst>
            </a:custGeom>
            <a:solidFill>
              <a:srgbClr val="F5EDD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4842930" cy="2560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2018197" flipH="1">
            <a:off x="7975160" y="-1996155"/>
            <a:ext cx="13745044" cy="3992310"/>
          </a:xfrm>
          <a:custGeom>
            <a:avLst/>
            <a:gdLst/>
            <a:ahLst/>
            <a:cxnLst/>
            <a:rect l="l" t="t" r="r" b="b"/>
            <a:pathLst>
              <a:path w="13745044" h="3992310">
                <a:moveTo>
                  <a:pt x="13745044" y="0"/>
                </a:moveTo>
                <a:lnTo>
                  <a:pt x="0" y="0"/>
                </a:lnTo>
                <a:lnTo>
                  <a:pt x="0" y="3992310"/>
                </a:lnTo>
                <a:lnTo>
                  <a:pt x="13745044" y="3992310"/>
                </a:lnTo>
                <a:lnTo>
                  <a:pt x="13745044" y="0"/>
                </a:lnTo>
                <a:close/>
              </a:path>
            </a:pathLst>
          </a:custGeom>
          <a:blipFill>
            <a:blip r:embed="rId4"/>
            <a:stretch>
              <a:fillRect t="-96674"/>
            </a:stretch>
          </a:blipFill>
        </p:spPr>
      </p:sp>
      <p:sp>
        <p:nvSpPr>
          <p:cNvPr id="10" name="Freeform 10"/>
          <p:cNvSpPr/>
          <p:nvPr/>
        </p:nvSpPr>
        <p:spPr>
          <a:xfrm flipV="1">
            <a:off x="2821048" y="1914066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0" y="563202"/>
                </a:moveTo>
                <a:lnTo>
                  <a:pt x="5071053" y="563202"/>
                </a:lnTo>
                <a:lnTo>
                  <a:pt x="5071053" y="0"/>
                </a:lnTo>
                <a:lnTo>
                  <a:pt x="0" y="0"/>
                </a:lnTo>
                <a:lnTo>
                  <a:pt x="0" y="563202"/>
                </a:lnTo>
                <a:close/>
              </a:path>
            </a:pathLst>
          </a:custGeom>
          <a:blipFill>
            <a:blip r:embed="rId5"/>
            <a:stretch>
              <a:fillRect t="-1209667"/>
            </a:stretch>
          </a:blipFill>
        </p:spPr>
      </p:sp>
      <p:sp>
        <p:nvSpPr>
          <p:cNvPr id="11" name="Freeform 11"/>
          <p:cNvSpPr/>
          <p:nvPr/>
        </p:nvSpPr>
        <p:spPr>
          <a:xfrm flipH="1" flipV="1">
            <a:off x="6029620" y="1914066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5071053" y="563202"/>
                </a:moveTo>
                <a:lnTo>
                  <a:pt x="0" y="563202"/>
                </a:lnTo>
                <a:lnTo>
                  <a:pt x="0" y="0"/>
                </a:lnTo>
                <a:lnTo>
                  <a:pt x="5071053" y="0"/>
                </a:lnTo>
                <a:lnTo>
                  <a:pt x="5071053" y="563202"/>
                </a:lnTo>
                <a:close/>
              </a:path>
            </a:pathLst>
          </a:custGeom>
          <a:blipFill>
            <a:blip r:embed="rId5"/>
            <a:stretch>
              <a:fillRect t="-1209667"/>
            </a:stretch>
          </a:blipFill>
        </p:spPr>
      </p:sp>
      <p:sp>
        <p:nvSpPr>
          <p:cNvPr id="12" name="Freeform 12"/>
          <p:cNvSpPr/>
          <p:nvPr/>
        </p:nvSpPr>
        <p:spPr>
          <a:xfrm rot="-5400000" flipH="1" flipV="1">
            <a:off x="746213" y="4037658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5071054" y="563203"/>
                </a:moveTo>
                <a:lnTo>
                  <a:pt x="0" y="563203"/>
                </a:lnTo>
                <a:lnTo>
                  <a:pt x="0" y="0"/>
                </a:lnTo>
                <a:lnTo>
                  <a:pt x="5071054" y="0"/>
                </a:lnTo>
                <a:lnTo>
                  <a:pt x="5071054" y="563203"/>
                </a:lnTo>
                <a:close/>
              </a:path>
            </a:pathLst>
          </a:custGeom>
          <a:blipFill>
            <a:blip r:embed="rId5"/>
            <a:stretch>
              <a:fillRect t="-1209667"/>
            </a:stretch>
          </a:blipFill>
        </p:spPr>
      </p:sp>
      <p:sp>
        <p:nvSpPr>
          <p:cNvPr id="13" name="Freeform 13"/>
          <p:cNvSpPr/>
          <p:nvPr/>
        </p:nvSpPr>
        <p:spPr>
          <a:xfrm rot="-10800000" flipV="1">
            <a:off x="10395899" y="7782983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0" y="563203"/>
                </a:moveTo>
                <a:lnTo>
                  <a:pt x="5071053" y="563203"/>
                </a:lnTo>
                <a:lnTo>
                  <a:pt x="5071053" y="0"/>
                </a:lnTo>
                <a:lnTo>
                  <a:pt x="0" y="0"/>
                </a:lnTo>
                <a:lnTo>
                  <a:pt x="0" y="563203"/>
                </a:lnTo>
                <a:close/>
              </a:path>
            </a:pathLst>
          </a:custGeom>
          <a:blipFill>
            <a:blip r:embed="rId5"/>
            <a:stretch>
              <a:fillRect t="-1209667"/>
            </a:stretch>
          </a:blipFill>
        </p:spPr>
      </p:sp>
      <p:sp>
        <p:nvSpPr>
          <p:cNvPr id="14" name="Freeform 14"/>
          <p:cNvSpPr/>
          <p:nvPr/>
        </p:nvSpPr>
        <p:spPr>
          <a:xfrm rot="-10800000" flipH="1" flipV="1">
            <a:off x="7187327" y="7782983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5071053" y="563203"/>
                </a:moveTo>
                <a:lnTo>
                  <a:pt x="0" y="563203"/>
                </a:lnTo>
                <a:lnTo>
                  <a:pt x="0" y="0"/>
                </a:lnTo>
                <a:lnTo>
                  <a:pt x="5071053" y="0"/>
                </a:lnTo>
                <a:lnTo>
                  <a:pt x="5071053" y="563203"/>
                </a:lnTo>
                <a:close/>
              </a:path>
            </a:pathLst>
          </a:custGeom>
          <a:blipFill>
            <a:blip r:embed="rId5"/>
            <a:stretch>
              <a:fillRect t="-1209667"/>
            </a:stretch>
          </a:blipFill>
        </p:spPr>
      </p:sp>
      <p:sp>
        <p:nvSpPr>
          <p:cNvPr id="15" name="Freeform 15"/>
          <p:cNvSpPr/>
          <p:nvPr/>
        </p:nvSpPr>
        <p:spPr>
          <a:xfrm rot="-10800000" flipV="1">
            <a:off x="3000139" y="7782983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0" y="563203"/>
                </a:moveTo>
                <a:lnTo>
                  <a:pt x="5071053" y="563203"/>
                </a:lnTo>
                <a:lnTo>
                  <a:pt x="5071053" y="0"/>
                </a:lnTo>
                <a:lnTo>
                  <a:pt x="0" y="0"/>
                </a:lnTo>
                <a:lnTo>
                  <a:pt x="0" y="563203"/>
                </a:lnTo>
                <a:close/>
              </a:path>
            </a:pathLst>
          </a:custGeom>
          <a:blipFill>
            <a:blip r:embed="rId5"/>
            <a:stretch>
              <a:fillRect t="-1209667"/>
            </a:stretch>
          </a:blipFill>
        </p:spPr>
      </p:sp>
      <p:sp>
        <p:nvSpPr>
          <p:cNvPr id="16" name="Freeform 16"/>
          <p:cNvSpPr/>
          <p:nvPr/>
        </p:nvSpPr>
        <p:spPr>
          <a:xfrm rot="-5400000" flipV="1">
            <a:off x="746213" y="5686139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0" y="563203"/>
                </a:moveTo>
                <a:lnTo>
                  <a:pt x="5071054" y="563203"/>
                </a:lnTo>
                <a:lnTo>
                  <a:pt x="5071054" y="0"/>
                </a:lnTo>
                <a:lnTo>
                  <a:pt x="0" y="0"/>
                </a:lnTo>
                <a:lnTo>
                  <a:pt x="0" y="563203"/>
                </a:lnTo>
                <a:close/>
              </a:path>
            </a:pathLst>
          </a:custGeom>
          <a:blipFill>
            <a:blip r:embed="rId5"/>
            <a:stretch>
              <a:fillRect t="-1209667"/>
            </a:stretch>
          </a:blipFill>
        </p:spPr>
      </p:sp>
      <p:sp>
        <p:nvSpPr>
          <p:cNvPr id="17" name="Freeform 17"/>
          <p:cNvSpPr/>
          <p:nvPr/>
        </p:nvSpPr>
        <p:spPr>
          <a:xfrm flipV="1">
            <a:off x="10216808" y="1914066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0" y="563202"/>
                </a:moveTo>
                <a:lnTo>
                  <a:pt x="5071053" y="563202"/>
                </a:lnTo>
                <a:lnTo>
                  <a:pt x="5071053" y="0"/>
                </a:lnTo>
                <a:lnTo>
                  <a:pt x="0" y="0"/>
                </a:lnTo>
                <a:lnTo>
                  <a:pt x="0" y="563202"/>
                </a:lnTo>
                <a:close/>
              </a:path>
            </a:pathLst>
          </a:custGeom>
          <a:blipFill>
            <a:blip r:embed="rId5"/>
            <a:stretch>
              <a:fillRect t="-1209667"/>
            </a:stretch>
          </a:blipFill>
        </p:spPr>
      </p:sp>
      <p:sp>
        <p:nvSpPr>
          <p:cNvPr id="18" name="Freeform 18"/>
          <p:cNvSpPr/>
          <p:nvPr/>
        </p:nvSpPr>
        <p:spPr>
          <a:xfrm rot="-5400000" flipH="1">
            <a:off x="12470733" y="4037658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5071054" y="0"/>
                </a:moveTo>
                <a:lnTo>
                  <a:pt x="0" y="0"/>
                </a:lnTo>
                <a:lnTo>
                  <a:pt x="0" y="563203"/>
                </a:lnTo>
                <a:lnTo>
                  <a:pt x="5071054" y="563203"/>
                </a:lnTo>
                <a:lnTo>
                  <a:pt x="5071054" y="0"/>
                </a:lnTo>
                <a:close/>
              </a:path>
            </a:pathLst>
          </a:custGeom>
          <a:blipFill>
            <a:blip r:embed="rId5"/>
            <a:stretch>
              <a:fillRect t="-1209667"/>
            </a:stretch>
          </a:blipFill>
        </p:spPr>
      </p:sp>
      <p:sp>
        <p:nvSpPr>
          <p:cNvPr id="19" name="Freeform 19"/>
          <p:cNvSpPr/>
          <p:nvPr/>
        </p:nvSpPr>
        <p:spPr>
          <a:xfrm rot="-5400000">
            <a:off x="12470733" y="5686139"/>
            <a:ext cx="5071053" cy="563202"/>
          </a:xfrm>
          <a:custGeom>
            <a:avLst/>
            <a:gdLst/>
            <a:ahLst/>
            <a:cxnLst/>
            <a:rect l="l" t="t" r="r" b="b"/>
            <a:pathLst>
              <a:path w="5071053" h="563202">
                <a:moveTo>
                  <a:pt x="0" y="0"/>
                </a:moveTo>
                <a:lnTo>
                  <a:pt x="5071054" y="0"/>
                </a:lnTo>
                <a:lnTo>
                  <a:pt x="5071054" y="563203"/>
                </a:lnTo>
                <a:lnTo>
                  <a:pt x="0" y="5632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209667"/>
            </a:stretch>
          </a:blipFill>
        </p:spPr>
      </p:sp>
      <p:sp>
        <p:nvSpPr>
          <p:cNvPr id="20" name="Freeform 20"/>
          <p:cNvSpPr/>
          <p:nvPr/>
        </p:nvSpPr>
        <p:spPr>
          <a:xfrm flipH="1">
            <a:off x="2030505" y="5600970"/>
            <a:ext cx="2379378" cy="2902297"/>
          </a:xfrm>
          <a:custGeom>
            <a:avLst/>
            <a:gdLst/>
            <a:ahLst/>
            <a:cxnLst/>
            <a:rect l="l" t="t" r="r" b="b"/>
            <a:pathLst>
              <a:path w="2379378" h="2902297">
                <a:moveTo>
                  <a:pt x="2379378" y="0"/>
                </a:moveTo>
                <a:lnTo>
                  <a:pt x="0" y="0"/>
                </a:lnTo>
                <a:lnTo>
                  <a:pt x="0" y="2902297"/>
                </a:lnTo>
                <a:lnTo>
                  <a:pt x="2379378" y="2902297"/>
                </a:lnTo>
                <a:lnTo>
                  <a:pt x="2379378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2218389" y="7576402"/>
            <a:ext cx="4175096" cy="1539567"/>
          </a:xfrm>
          <a:custGeom>
            <a:avLst/>
            <a:gdLst/>
            <a:ahLst/>
            <a:cxnLst/>
            <a:rect l="l" t="t" r="r" b="b"/>
            <a:pathLst>
              <a:path w="4175096" h="1539567">
                <a:moveTo>
                  <a:pt x="0" y="0"/>
                </a:moveTo>
                <a:lnTo>
                  <a:pt x="4175096" y="0"/>
                </a:lnTo>
                <a:lnTo>
                  <a:pt x="4175096" y="1539567"/>
                </a:lnTo>
                <a:lnTo>
                  <a:pt x="0" y="15395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-486232">
            <a:off x="13446310" y="1269739"/>
            <a:ext cx="2183882" cy="1618802"/>
          </a:xfrm>
          <a:custGeom>
            <a:avLst/>
            <a:gdLst/>
            <a:ahLst/>
            <a:cxnLst/>
            <a:rect l="l" t="t" r="r" b="b"/>
            <a:pathLst>
              <a:path w="2183882" h="1618802">
                <a:moveTo>
                  <a:pt x="0" y="0"/>
                </a:moveTo>
                <a:lnTo>
                  <a:pt x="2183881" y="0"/>
                </a:lnTo>
                <a:lnTo>
                  <a:pt x="2183881" y="1618803"/>
                </a:lnTo>
                <a:lnTo>
                  <a:pt x="0" y="16188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696389">
            <a:off x="14934903" y="2183604"/>
            <a:ext cx="2183882" cy="1618802"/>
          </a:xfrm>
          <a:custGeom>
            <a:avLst/>
            <a:gdLst/>
            <a:ahLst/>
            <a:cxnLst/>
            <a:rect l="l" t="t" r="r" b="b"/>
            <a:pathLst>
              <a:path w="2183882" h="1618802">
                <a:moveTo>
                  <a:pt x="0" y="0"/>
                </a:moveTo>
                <a:lnTo>
                  <a:pt x="2183882" y="0"/>
                </a:lnTo>
                <a:lnTo>
                  <a:pt x="2183882" y="1618803"/>
                </a:lnTo>
                <a:lnTo>
                  <a:pt x="0" y="16188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5045092" y="506855"/>
            <a:ext cx="1674794" cy="1723039"/>
          </a:xfrm>
          <a:custGeom>
            <a:avLst/>
            <a:gdLst/>
            <a:ahLst/>
            <a:cxnLst/>
            <a:rect l="l" t="t" r="r" b="b"/>
            <a:pathLst>
              <a:path w="1674794" h="1723039">
                <a:moveTo>
                  <a:pt x="0" y="0"/>
                </a:moveTo>
                <a:lnTo>
                  <a:pt x="1674793" y="0"/>
                </a:lnTo>
                <a:lnTo>
                  <a:pt x="1674793" y="1723038"/>
                </a:lnTo>
                <a:lnTo>
                  <a:pt x="0" y="17230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-196742" y="9451163"/>
            <a:ext cx="4830262" cy="4262706"/>
          </a:xfrm>
          <a:custGeom>
            <a:avLst/>
            <a:gdLst/>
            <a:ahLst/>
            <a:cxnLst/>
            <a:rect l="l" t="t" r="r" b="b"/>
            <a:pathLst>
              <a:path w="4830262" h="4262706">
                <a:moveTo>
                  <a:pt x="0" y="0"/>
                </a:moveTo>
                <a:lnTo>
                  <a:pt x="4830262" y="0"/>
                </a:lnTo>
                <a:lnTo>
                  <a:pt x="4830262" y="4262707"/>
                </a:lnTo>
                <a:lnTo>
                  <a:pt x="0" y="426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5134681" y="2656736"/>
            <a:ext cx="7462367" cy="775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3"/>
              </a:lnSpc>
              <a:spcBef>
                <a:spcPct val="0"/>
              </a:spcBef>
            </a:pPr>
            <a:r>
              <a:rPr lang="en-US" sz="4573" b="1" spc="274" dirty="0">
                <a:solidFill>
                  <a:srgbClr val="44312B"/>
                </a:solidFill>
                <a:latin typeface="Loubag Ultra-Bold"/>
                <a:ea typeface="Loubag Ultra-Bold"/>
                <a:cs typeface="Loubag Ultra-Bold"/>
                <a:sym typeface="Loubag Ultra-Bold"/>
              </a:rPr>
              <a:t>OVERVIEW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134681" y="4446868"/>
            <a:ext cx="8208433" cy="2936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67"/>
              </a:lnSpc>
            </a:pPr>
            <a:r>
              <a:rPr lang="en-US" sz="3082" dirty="0">
                <a:solidFill>
                  <a:srgbClr val="4D3527"/>
                </a:solidFill>
                <a:latin typeface="Old Standard"/>
                <a:ea typeface="Old Standard"/>
                <a:cs typeface="Old Standard"/>
                <a:sym typeface="Old Standard"/>
              </a:rPr>
              <a:t>•Content</a:t>
            </a:r>
          </a:p>
          <a:p>
            <a:pPr algn="just">
              <a:lnSpc>
                <a:spcPts val="3267"/>
              </a:lnSpc>
            </a:pPr>
            <a:r>
              <a:rPr lang="en-US" sz="3082" dirty="0">
                <a:solidFill>
                  <a:srgbClr val="4D3527"/>
                </a:solidFill>
                <a:latin typeface="Old Standard"/>
                <a:ea typeface="Old Standard"/>
                <a:cs typeface="Old Standard"/>
                <a:sym typeface="Old Standard"/>
              </a:rPr>
              <a:t> The reason behind creating this dataset is pretty straightforward,   </a:t>
            </a:r>
          </a:p>
          <a:p>
            <a:pPr algn="just">
              <a:lnSpc>
                <a:spcPts val="3267"/>
              </a:lnSpc>
            </a:pPr>
            <a:r>
              <a:rPr lang="en-US" sz="3082" dirty="0">
                <a:solidFill>
                  <a:srgbClr val="4D3527"/>
                </a:solidFill>
                <a:latin typeface="Old Standard"/>
                <a:ea typeface="Old Standard"/>
                <a:cs typeface="Old Standard"/>
                <a:sym typeface="Old Standard"/>
              </a:rPr>
              <a:t>listing the books for all book-lovers out there, irrespective of the language and publication and all of that.</a:t>
            </a:r>
          </a:p>
          <a:p>
            <a:pPr algn="just">
              <a:lnSpc>
                <a:spcPts val="3267"/>
              </a:lnSpc>
            </a:pPr>
            <a:endParaRPr lang="en-US" sz="3082" dirty="0">
              <a:solidFill>
                <a:srgbClr val="4D3527"/>
              </a:solidFill>
              <a:latin typeface="Old Standard"/>
              <a:ea typeface="Old Standard"/>
              <a:cs typeface="Old Standard"/>
              <a:sym typeface="Old Standard"/>
            </a:endParaRPr>
          </a:p>
        </p:txBody>
      </p:sp>
      <p:sp>
        <p:nvSpPr>
          <p:cNvPr id="28" name="Freeform 28"/>
          <p:cNvSpPr/>
          <p:nvPr/>
        </p:nvSpPr>
        <p:spPr>
          <a:xfrm>
            <a:off x="-383576" y="7576402"/>
            <a:ext cx="3383715" cy="1903339"/>
          </a:xfrm>
          <a:custGeom>
            <a:avLst/>
            <a:gdLst/>
            <a:ahLst/>
            <a:cxnLst/>
            <a:rect l="l" t="t" r="r" b="b"/>
            <a:pathLst>
              <a:path w="3383715" h="1903339">
                <a:moveTo>
                  <a:pt x="0" y="0"/>
                </a:moveTo>
                <a:lnTo>
                  <a:pt x="3383715" y="0"/>
                </a:lnTo>
                <a:lnTo>
                  <a:pt x="3383715" y="1903340"/>
                </a:lnTo>
                <a:lnTo>
                  <a:pt x="0" y="190334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63347" y="141247"/>
            <a:ext cx="3805430" cy="1455990"/>
          </a:xfrm>
          <a:custGeom>
            <a:avLst/>
            <a:gdLst/>
            <a:ahLst/>
            <a:cxnLst/>
            <a:rect l="l" t="t" r="r" b="b"/>
            <a:pathLst>
              <a:path w="3805430" h="1455990">
                <a:moveTo>
                  <a:pt x="0" y="0"/>
                </a:moveTo>
                <a:lnTo>
                  <a:pt x="3805430" y="0"/>
                </a:lnTo>
                <a:lnTo>
                  <a:pt x="3805430" y="1455991"/>
                </a:lnTo>
                <a:lnTo>
                  <a:pt x="0" y="145599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4873468" y="8125117"/>
            <a:ext cx="3254122" cy="1577756"/>
          </a:xfrm>
          <a:custGeom>
            <a:avLst/>
            <a:gdLst/>
            <a:ahLst/>
            <a:cxnLst/>
            <a:rect l="l" t="t" r="r" b="b"/>
            <a:pathLst>
              <a:path w="3254122" h="1577756">
                <a:moveTo>
                  <a:pt x="0" y="0"/>
                </a:moveTo>
                <a:lnTo>
                  <a:pt x="3254122" y="0"/>
                </a:lnTo>
                <a:lnTo>
                  <a:pt x="3254122" y="1577756"/>
                </a:lnTo>
                <a:lnTo>
                  <a:pt x="0" y="157775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53" b="-6353"/>
            </a:stretch>
          </a:blipFill>
        </p:spPr>
      </p:sp>
      <p:sp>
        <p:nvSpPr>
          <p:cNvPr id="3" name="Freeform 3"/>
          <p:cNvSpPr/>
          <p:nvPr/>
        </p:nvSpPr>
        <p:spPr>
          <a:xfrm rot="-5400000" flipH="1" flipV="1">
            <a:off x="658691" y="2871475"/>
            <a:ext cx="7299864" cy="5473787"/>
          </a:xfrm>
          <a:custGeom>
            <a:avLst/>
            <a:gdLst/>
            <a:ahLst/>
            <a:cxnLst/>
            <a:rect l="l" t="t" r="r" b="b"/>
            <a:pathLst>
              <a:path w="7299864" h="5473787">
                <a:moveTo>
                  <a:pt x="7299863" y="5473787"/>
                </a:moveTo>
                <a:lnTo>
                  <a:pt x="0" y="5473787"/>
                </a:lnTo>
                <a:lnTo>
                  <a:pt x="0" y="0"/>
                </a:lnTo>
                <a:lnTo>
                  <a:pt x="7299863" y="0"/>
                </a:lnTo>
                <a:lnTo>
                  <a:pt x="7299863" y="5473787"/>
                </a:lnTo>
                <a:close/>
              </a:path>
            </a:pathLst>
          </a:custGeom>
          <a:blipFill>
            <a:blip r:embed="rId3"/>
            <a:stretch>
              <a:fillRect t="-17690"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5960218" y="3043734"/>
            <a:ext cx="7299864" cy="5129268"/>
          </a:xfrm>
          <a:custGeom>
            <a:avLst/>
            <a:gdLst/>
            <a:ahLst/>
            <a:cxnLst/>
            <a:rect l="l" t="t" r="r" b="b"/>
            <a:pathLst>
              <a:path w="7299864" h="5129268">
                <a:moveTo>
                  <a:pt x="0" y="0"/>
                </a:moveTo>
                <a:lnTo>
                  <a:pt x="7299864" y="0"/>
                </a:lnTo>
                <a:lnTo>
                  <a:pt x="7299864" y="5129268"/>
                </a:lnTo>
                <a:lnTo>
                  <a:pt x="0" y="51292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595"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10297315" y="3043734"/>
            <a:ext cx="7299864" cy="5129268"/>
          </a:xfrm>
          <a:custGeom>
            <a:avLst/>
            <a:gdLst/>
            <a:ahLst/>
            <a:cxnLst/>
            <a:rect l="l" t="t" r="r" b="b"/>
            <a:pathLst>
              <a:path w="7299864" h="5129268">
                <a:moveTo>
                  <a:pt x="0" y="0"/>
                </a:moveTo>
                <a:lnTo>
                  <a:pt x="7299863" y="0"/>
                </a:lnTo>
                <a:lnTo>
                  <a:pt x="7299863" y="5129268"/>
                </a:lnTo>
                <a:lnTo>
                  <a:pt x="0" y="51292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59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236055" y="2621270"/>
            <a:ext cx="5815891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239" dirty="0">
                <a:solidFill>
                  <a:srgbClr val="44312B"/>
                </a:solidFill>
                <a:latin typeface="Loubag Ultra-Bold"/>
                <a:ea typeface="Loubag Ultra-Bold"/>
                <a:cs typeface="Loubag Ultra-Bold"/>
                <a:sym typeface="Loubag Ultra-Bold"/>
              </a:rPr>
              <a:t>ABOUT DATA-SET</a:t>
            </a:r>
          </a:p>
        </p:txBody>
      </p:sp>
      <p:sp>
        <p:nvSpPr>
          <p:cNvPr id="7" name="Freeform 7"/>
          <p:cNvSpPr/>
          <p:nvPr/>
        </p:nvSpPr>
        <p:spPr>
          <a:xfrm rot="1497526">
            <a:off x="14511411" y="-2547513"/>
            <a:ext cx="5005383" cy="3722185"/>
          </a:xfrm>
          <a:custGeom>
            <a:avLst/>
            <a:gdLst/>
            <a:ahLst/>
            <a:cxnLst/>
            <a:rect l="l" t="t" r="r" b="b"/>
            <a:pathLst>
              <a:path w="5005383" h="3722185">
                <a:moveTo>
                  <a:pt x="0" y="0"/>
                </a:moveTo>
                <a:lnTo>
                  <a:pt x="5005383" y="0"/>
                </a:lnTo>
                <a:lnTo>
                  <a:pt x="5005383" y="3722185"/>
                </a:lnTo>
                <a:lnTo>
                  <a:pt x="0" y="37221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497526">
            <a:off x="-1249256" y="9244303"/>
            <a:ext cx="5005383" cy="3722185"/>
          </a:xfrm>
          <a:custGeom>
            <a:avLst/>
            <a:gdLst/>
            <a:ahLst/>
            <a:cxnLst/>
            <a:rect l="l" t="t" r="r" b="b"/>
            <a:pathLst>
              <a:path w="5005383" h="3722185">
                <a:moveTo>
                  <a:pt x="0" y="0"/>
                </a:moveTo>
                <a:lnTo>
                  <a:pt x="5005383" y="0"/>
                </a:lnTo>
                <a:lnTo>
                  <a:pt x="5005383" y="3722184"/>
                </a:lnTo>
                <a:lnTo>
                  <a:pt x="0" y="3722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196531">
            <a:off x="-815566" y="7673098"/>
            <a:ext cx="1222351" cy="3755446"/>
          </a:xfrm>
          <a:custGeom>
            <a:avLst/>
            <a:gdLst/>
            <a:ahLst/>
            <a:cxnLst/>
            <a:rect l="l" t="t" r="r" b="b"/>
            <a:pathLst>
              <a:path w="1222351" h="3755446">
                <a:moveTo>
                  <a:pt x="0" y="0"/>
                </a:moveTo>
                <a:lnTo>
                  <a:pt x="1222351" y="0"/>
                </a:lnTo>
                <a:lnTo>
                  <a:pt x="1222351" y="3755447"/>
                </a:lnTo>
                <a:lnTo>
                  <a:pt x="0" y="375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167675" flipH="1">
            <a:off x="17676824" y="622262"/>
            <a:ext cx="1222351" cy="3755446"/>
          </a:xfrm>
          <a:custGeom>
            <a:avLst/>
            <a:gdLst/>
            <a:ahLst/>
            <a:cxnLst/>
            <a:rect l="l" t="t" r="r" b="b"/>
            <a:pathLst>
              <a:path w="1222351" h="3755446">
                <a:moveTo>
                  <a:pt x="1222352" y="0"/>
                </a:moveTo>
                <a:lnTo>
                  <a:pt x="0" y="0"/>
                </a:lnTo>
                <a:lnTo>
                  <a:pt x="0" y="3755447"/>
                </a:lnTo>
                <a:lnTo>
                  <a:pt x="1222352" y="3755447"/>
                </a:lnTo>
                <a:lnTo>
                  <a:pt x="1222352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1" name="Group 11"/>
          <p:cNvGrpSpPr>
            <a:grpSpLocks noChangeAspect="1"/>
          </p:cNvGrpSpPr>
          <p:nvPr/>
        </p:nvGrpSpPr>
        <p:grpSpPr>
          <a:xfrm rot="-70714">
            <a:off x="2414288" y="2405186"/>
            <a:ext cx="3081701" cy="4137736"/>
            <a:chOff x="0" y="0"/>
            <a:chExt cx="4076700" cy="5473700"/>
          </a:xfrm>
        </p:grpSpPr>
        <p:sp>
          <p:nvSpPr>
            <p:cNvPr id="12" name="Freeform 12"/>
            <p:cNvSpPr/>
            <p:nvPr/>
          </p:nvSpPr>
          <p:spPr>
            <a:xfrm>
              <a:off x="38100" y="0"/>
              <a:ext cx="4038600" cy="5473700"/>
            </a:xfrm>
            <a:custGeom>
              <a:avLst/>
              <a:gdLst/>
              <a:ahLst/>
              <a:cxnLst/>
              <a:rect l="l" t="t" r="r" b="b"/>
              <a:pathLst>
                <a:path w="4038600" h="5473700">
                  <a:moveTo>
                    <a:pt x="4038600" y="0"/>
                  </a:moveTo>
                  <a:lnTo>
                    <a:pt x="4038600" y="5473700"/>
                  </a:lnTo>
                  <a:lnTo>
                    <a:pt x="0" y="5473700"/>
                  </a:lnTo>
                  <a:cubicBezTo>
                    <a:pt x="0" y="5473700"/>
                    <a:pt x="25400" y="5397500"/>
                    <a:pt x="38100" y="5372100"/>
                  </a:cubicBezTo>
                  <a:cubicBezTo>
                    <a:pt x="50800" y="5346700"/>
                    <a:pt x="38100" y="5295900"/>
                    <a:pt x="38100" y="5245100"/>
                  </a:cubicBezTo>
                  <a:cubicBezTo>
                    <a:pt x="38100" y="5194300"/>
                    <a:pt x="50800" y="5092700"/>
                    <a:pt x="50800" y="5092700"/>
                  </a:cubicBezTo>
                  <a:lnTo>
                    <a:pt x="88900" y="4991100"/>
                  </a:lnTo>
                  <a:lnTo>
                    <a:pt x="76200" y="4927600"/>
                  </a:lnTo>
                  <a:lnTo>
                    <a:pt x="88900" y="4889500"/>
                  </a:lnTo>
                  <a:lnTo>
                    <a:pt x="114300" y="4800600"/>
                  </a:lnTo>
                  <a:lnTo>
                    <a:pt x="101600" y="4648200"/>
                  </a:lnTo>
                  <a:cubicBezTo>
                    <a:pt x="101600" y="4648200"/>
                    <a:pt x="127000" y="4432300"/>
                    <a:pt x="152400" y="4381500"/>
                  </a:cubicBezTo>
                  <a:cubicBezTo>
                    <a:pt x="177800" y="4330700"/>
                    <a:pt x="152400" y="4279900"/>
                    <a:pt x="152400" y="4279900"/>
                  </a:cubicBezTo>
                  <a:lnTo>
                    <a:pt x="139700" y="4203700"/>
                  </a:lnTo>
                  <a:lnTo>
                    <a:pt x="114300" y="4114800"/>
                  </a:lnTo>
                  <a:lnTo>
                    <a:pt x="114300" y="3962400"/>
                  </a:lnTo>
                  <a:lnTo>
                    <a:pt x="139700" y="3860800"/>
                  </a:lnTo>
                  <a:lnTo>
                    <a:pt x="114300" y="3670300"/>
                  </a:lnTo>
                  <a:lnTo>
                    <a:pt x="127000" y="3403600"/>
                  </a:lnTo>
                  <a:lnTo>
                    <a:pt x="114300" y="3251200"/>
                  </a:lnTo>
                  <a:lnTo>
                    <a:pt x="114300" y="3149600"/>
                  </a:lnTo>
                  <a:lnTo>
                    <a:pt x="101600" y="3009900"/>
                  </a:lnTo>
                  <a:cubicBezTo>
                    <a:pt x="101600" y="3009900"/>
                    <a:pt x="63500" y="2959100"/>
                    <a:pt x="63500" y="2933700"/>
                  </a:cubicBezTo>
                  <a:cubicBezTo>
                    <a:pt x="63500" y="2908300"/>
                    <a:pt x="101600" y="2870200"/>
                    <a:pt x="101600" y="2870200"/>
                  </a:cubicBezTo>
                  <a:lnTo>
                    <a:pt x="190500" y="2667000"/>
                  </a:lnTo>
                  <a:cubicBezTo>
                    <a:pt x="190500" y="2667000"/>
                    <a:pt x="165100" y="2616200"/>
                    <a:pt x="203200" y="2540000"/>
                  </a:cubicBezTo>
                  <a:cubicBezTo>
                    <a:pt x="241300" y="2463800"/>
                    <a:pt x="292100" y="2311400"/>
                    <a:pt x="292100" y="2311400"/>
                  </a:cubicBezTo>
                  <a:cubicBezTo>
                    <a:pt x="292100" y="2311400"/>
                    <a:pt x="266700" y="2209800"/>
                    <a:pt x="228600" y="2146300"/>
                  </a:cubicBezTo>
                  <a:cubicBezTo>
                    <a:pt x="190500" y="2082800"/>
                    <a:pt x="177800" y="1955800"/>
                    <a:pt x="177800" y="1955800"/>
                  </a:cubicBezTo>
                  <a:lnTo>
                    <a:pt x="177800" y="1803400"/>
                  </a:lnTo>
                  <a:lnTo>
                    <a:pt x="177800" y="1638300"/>
                  </a:lnTo>
                  <a:lnTo>
                    <a:pt x="177800" y="1397000"/>
                  </a:lnTo>
                  <a:cubicBezTo>
                    <a:pt x="114300" y="1295400"/>
                    <a:pt x="139700" y="1270000"/>
                    <a:pt x="139700" y="1270000"/>
                  </a:cubicBezTo>
                  <a:lnTo>
                    <a:pt x="139700" y="1193800"/>
                  </a:lnTo>
                  <a:cubicBezTo>
                    <a:pt x="139700" y="1130300"/>
                    <a:pt x="165100" y="1016000"/>
                    <a:pt x="165100" y="1016000"/>
                  </a:cubicBezTo>
                  <a:lnTo>
                    <a:pt x="152400" y="838200"/>
                  </a:lnTo>
                  <a:cubicBezTo>
                    <a:pt x="215900" y="723900"/>
                    <a:pt x="165100" y="647700"/>
                    <a:pt x="165100" y="647700"/>
                  </a:cubicBezTo>
                  <a:cubicBezTo>
                    <a:pt x="152400" y="622300"/>
                    <a:pt x="177800" y="596900"/>
                    <a:pt x="190500" y="571500"/>
                  </a:cubicBezTo>
                  <a:cubicBezTo>
                    <a:pt x="203200" y="546100"/>
                    <a:pt x="196850" y="501650"/>
                    <a:pt x="196850" y="501650"/>
                  </a:cubicBezTo>
                  <a:cubicBezTo>
                    <a:pt x="95250" y="247650"/>
                    <a:pt x="107950" y="6350"/>
                    <a:pt x="107950" y="6350"/>
                  </a:cubicBezTo>
                  <a:lnTo>
                    <a:pt x="4038600" y="0"/>
                  </a:lnTo>
                  <a:close/>
                </a:path>
              </a:pathLst>
            </a:custGeom>
            <a:solidFill>
              <a:srgbClr val="F5EDD9"/>
            </a:solidFill>
            <a:ln w="12700">
              <a:solidFill>
                <a:srgbClr val="000000"/>
              </a:solidFill>
            </a:ln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393700" cy="5473700"/>
            </a:xfrm>
            <a:custGeom>
              <a:avLst/>
              <a:gdLst/>
              <a:ahLst/>
              <a:cxnLst/>
              <a:rect l="l" t="t" r="r" b="b"/>
              <a:pathLst>
                <a:path w="393700" h="5473700">
                  <a:moveTo>
                    <a:pt x="393700" y="5473700"/>
                  </a:moveTo>
                  <a:lnTo>
                    <a:pt x="0" y="5473700"/>
                  </a:lnTo>
                  <a:lnTo>
                    <a:pt x="0" y="0"/>
                  </a:lnTo>
                  <a:lnTo>
                    <a:pt x="393700" y="0"/>
                  </a:lnTo>
                  <a:lnTo>
                    <a:pt x="393700" y="5473700"/>
                  </a:lnTo>
                  <a:close/>
                </a:path>
              </a:pathLst>
            </a:custGeom>
            <a:blipFill>
              <a:blip r:embed="rId7"/>
              <a:stretch>
                <a:fillRect t="-275" r="-18931" b="-5006"/>
              </a:stretch>
            </a:blip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 rot="-70714">
            <a:off x="2642262" y="2578817"/>
            <a:ext cx="2627555" cy="3527963"/>
            <a:chOff x="0" y="0"/>
            <a:chExt cx="4076700" cy="5473700"/>
          </a:xfrm>
        </p:grpSpPr>
        <p:sp>
          <p:nvSpPr>
            <p:cNvPr id="15" name="Freeform 15"/>
            <p:cNvSpPr/>
            <p:nvPr/>
          </p:nvSpPr>
          <p:spPr>
            <a:xfrm>
              <a:off x="38100" y="0"/>
              <a:ext cx="4038600" cy="5473700"/>
            </a:xfrm>
            <a:custGeom>
              <a:avLst/>
              <a:gdLst/>
              <a:ahLst/>
              <a:cxnLst/>
              <a:rect l="l" t="t" r="r" b="b"/>
              <a:pathLst>
                <a:path w="4038600" h="5473700">
                  <a:moveTo>
                    <a:pt x="4038600" y="0"/>
                  </a:moveTo>
                  <a:lnTo>
                    <a:pt x="4038600" y="5473700"/>
                  </a:lnTo>
                  <a:lnTo>
                    <a:pt x="0" y="5473700"/>
                  </a:lnTo>
                  <a:cubicBezTo>
                    <a:pt x="0" y="5473700"/>
                    <a:pt x="25400" y="5397500"/>
                    <a:pt x="38100" y="5372100"/>
                  </a:cubicBezTo>
                  <a:cubicBezTo>
                    <a:pt x="50800" y="5346700"/>
                    <a:pt x="38100" y="5295900"/>
                    <a:pt x="38100" y="5245100"/>
                  </a:cubicBezTo>
                  <a:cubicBezTo>
                    <a:pt x="38100" y="5194300"/>
                    <a:pt x="50800" y="5092700"/>
                    <a:pt x="50800" y="5092700"/>
                  </a:cubicBezTo>
                  <a:lnTo>
                    <a:pt x="88900" y="4991100"/>
                  </a:lnTo>
                  <a:lnTo>
                    <a:pt x="76200" y="4927600"/>
                  </a:lnTo>
                  <a:lnTo>
                    <a:pt x="88900" y="4889500"/>
                  </a:lnTo>
                  <a:lnTo>
                    <a:pt x="114300" y="4800600"/>
                  </a:lnTo>
                  <a:lnTo>
                    <a:pt x="101600" y="4648200"/>
                  </a:lnTo>
                  <a:cubicBezTo>
                    <a:pt x="101600" y="4648200"/>
                    <a:pt x="127000" y="4432300"/>
                    <a:pt x="152400" y="4381500"/>
                  </a:cubicBezTo>
                  <a:cubicBezTo>
                    <a:pt x="177800" y="4330700"/>
                    <a:pt x="152400" y="4279900"/>
                    <a:pt x="152400" y="4279900"/>
                  </a:cubicBezTo>
                  <a:lnTo>
                    <a:pt x="139700" y="4203700"/>
                  </a:lnTo>
                  <a:lnTo>
                    <a:pt x="114300" y="4114800"/>
                  </a:lnTo>
                  <a:lnTo>
                    <a:pt x="114300" y="3962400"/>
                  </a:lnTo>
                  <a:lnTo>
                    <a:pt x="139700" y="3860800"/>
                  </a:lnTo>
                  <a:lnTo>
                    <a:pt x="114300" y="3670300"/>
                  </a:lnTo>
                  <a:lnTo>
                    <a:pt x="127000" y="3403600"/>
                  </a:lnTo>
                  <a:lnTo>
                    <a:pt x="114300" y="3251200"/>
                  </a:lnTo>
                  <a:lnTo>
                    <a:pt x="114300" y="3149600"/>
                  </a:lnTo>
                  <a:lnTo>
                    <a:pt x="101600" y="3009900"/>
                  </a:lnTo>
                  <a:cubicBezTo>
                    <a:pt x="101600" y="3009900"/>
                    <a:pt x="63500" y="2959100"/>
                    <a:pt x="63500" y="2933700"/>
                  </a:cubicBezTo>
                  <a:cubicBezTo>
                    <a:pt x="63500" y="2908300"/>
                    <a:pt x="101600" y="2870200"/>
                    <a:pt x="101600" y="2870200"/>
                  </a:cubicBezTo>
                  <a:lnTo>
                    <a:pt x="190500" y="2667000"/>
                  </a:lnTo>
                  <a:cubicBezTo>
                    <a:pt x="190500" y="2667000"/>
                    <a:pt x="165100" y="2616200"/>
                    <a:pt x="203200" y="2540000"/>
                  </a:cubicBezTo>
                  <a:cubicBezTo>
                    <a:pt x="241300" y="2463800"/>
                    <a:pt x="292100" y="2311400"/>
                    <a:pt x="292100" y="2311400"/>
                  </a:cubicBezTo>
                  <a:cubicBezTo>
                    <a:pt x="292100" y="2311400"/>
                    <a:pt x="266700" y="2209800"/>
                    <a:pt x="228600" y="2146300"/>
                  </a:cubicBezTo>
                  <a:cubicBezTo>
                    <a:pt x="190500" y="2082800"/>
                    <a:pt x="177800" y="1955800"/>
                    <a:pt x="177800" y="1955800"/>
                  </a:cubicBezTo>
                  <a:lnTo>
                    <a:pt x="177800" y="1803400"/>
                  </a:lnTo>
                  <a:lnTo>
                    <a:pt x="177800" y="1638300"/>
                  </a:lnTo>
                  <a:lnTo>
                    <a:pt x="177800" y="1397000"/>
                  </a:lnTo>
                  <a:cubicBezTo>
                    <a:pt x="114300" y="1295400"/>
                    <a:pt x="139700" y="1270000"/>
                    <a:pt x="139700" y="1270000"/>
                  </a:cubicBezTo>
                  <a:lnTo>
                    <a:pt x="139700" y="1193800"/>
                  </a:lnTo>
                  <a:cubicBezTo>
                    <a:pt x="139700" y="1130300"/>
                    <a:pt x="165100" y="1016000"/>
                    <a:pt x="165100" y="1016000"/>
                  </a:cubicBezTo>
                  <a:lnTo>
                    <a:pt x="152400" y="838200"/>
                  </a:lnTo>
                  <a:cubicBezTo>
                    <a:pt x="215900" y="723900"/>
                    <a:pt x="165100" y="647700"/>
                    <a:pt x="165100" y="647700"/>
                  </a:cubicBezTo>
                  <a:cubicBezTo>
                    <a:pt x="152400" y="622300"/>
                    <a:pt x="177800" y="596900"/>
                    <a:pt x="190500" y="571500"/>
                  </a:cubicBezTo>
                  <a:cubicBezTo>
                    <a:pt x="203200" y="546100"/>
                    <a:pt x="196850" y="501650"/>
                    <a:pt x="196850" y="501650"/>
                  </a:cubicBezTo>
                  <a:cubicBezTo>
                    <a:pt x="95250" y="247650"/>
                    <a:pt x="107950" y="6350"/>
                    <a:pt x="107950" y="6350"/>
                  </a:cubicBezTo>
                  <a:lnTo>
                    <a:pt x="4038600" y="0"/>
                  </a:lnTo>
                  <a:close/>
                </a:path>
              </a:pathLst>
            </a:custGeom>
            <a:blipFill>
              <a:blip r:embed="rId8"/>
              <a:stretch>
                <a:fillRect t="-5684" b="-5684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393700" cy="5473700"/>
            </a:xfrm>
            <a:custGeom>
              <a:avLst/>
              <a:gdLst/>
              <a:ahLst/>
              <a:cxnLst/>
              <a:rect l="l" t="t" r="r" b="b"/>
              <a:pathLst>
                <a:path w="393700" h="5473700">
                  <a:moveTo>
                    <a:pt x="393700" y="5473700"/>
                  </a:moveTo>
                  <a:lnTo>
                    <a:pt x="0" y="5473700"/>
                  </a:lnTo>
                  <a:lnTo>
                    <a:pt x="0" y="0"/>
                  </a:lnTo>
                  <a:lnTo>
                    <a:pt x="393700" y="0"/>
                  </a:lnTo>
                  <a:lnTo>
                    <a:pt x="393700" y="5473700"/>
                  </a:lnTo>
                  <a:close/>
                </a:path>
              </a:pathLst>
            </a:custGeom>
            <a:blipFill>
              <a:blip r:embed="rId7"/>
              <a:stretch>
                <a:fillRect t="-275" r="-18931" b="-5006"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 rot="6730157">
            <a:off x="-3239161" y="-1605436"/>
            <a:ext cx="4830262" cy="4262706"/>
          </a:xfrm>
          <a:custGeom>
            <a:avLst/>
            <a:gdLst/>
            <a:ahLst/>
            <a:cxnLst/>
            <a:rect l="l" t="t" r="r" b="b"/>
            <a:pathLst>
              <a:path w="4830262" h="4262706">
                <a:moveTo>
                  <a:pt x="0" y="0"/>
                </a:moveTo>
                <a:lnTo>
                  <a:pt x="4830262" y="0"/>
                </a:lnTo>
                <a:lnTo>
                  <a:pt x="4830262" y="4262707"/>
                </a:lnTo>
                <a:lnTo>
                  <a:pt x="0" y="426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3698158">
            <a:off x="17074726" y="7419468"/>
            <a:ext cx="4830262" cy="4262706"/>
          </a:xfrm>
          <a:custGeom>
            <a:avLst/>
            <a:gdLst/>
            <a:ahLst/>
            <a:cxnLst/>
            <a:rect l="l" t="t" r="r" b="b"/>
            <a:pathLst>
              <a:path w="4830262" h="4262706">
                <a:moveTo>
                  <a:pt x="0" y="0"/>
                </a:moveTo>
                <a:lnTo>
                  <a:pt x="4830262" y="0"/>
                </a:lnTo>
                <a:lnTo>
                  <a:pt x="4830262" y="4262707"/>
                </a:lnTo>
                <a:lnTo>
                  <a:pt x="0" y="426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6065057" y="4323749"/>
            <a:ext cx="8984145" cy="3467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67"/>
              </a:lnSpc>
            </a:pPr>
            <a:r>
              <a:rPr lang="en-US" sz="2799" dirty="0">
                <a:solidFill>
                  <a:srgbClr val="4D3527"/>
                </a:solidFill>
                <a:latin typeface="Old Standard"/>
                <a:ea typeface="Old Standard"/>
                <a:cs typeface="Old Standard"/>
                <a:sym typeface="Old Standard"/>
              </a:rPr>
              <a:t>This data was entirely scraped via the </a:t>
            </a:r>
            <a:r>
              <a:rPr lang="en-US" sz="2799" u="sng" dirty="0">
                <a:solidFill>
                  <a:srgbClr val="4D3527"/>
                </a:solidFill>
                <a:latin typeface="Old Standard"/>
                <a:ea typeface="Old Standard"/>
                <a:cs typeface="Old Standard"/>
                <a:sym typeface="Old Standard"/>
                <a:hlinkClick r:id="rId9" tooltip="https://goodreads.com/api"/>
              </a:rPr>
              <a:t>Goodreads API</a:t>
            </a:r>
          </a:p>
          <a:p>
            <a:pPr algn="just">
              <a:lnSpc>
                <a:spcPts val="2967"/>
              </a:lnSpc>
            </a:pPr>
            <a:r>
              <a:rPr lang="en-US" sz="2799" dirty="0">
                <a:solidFill>
                  <a:srgbClr val="4D3527"/>
                </a:solidFill>
                <a:latin typeface="Old Standard"/>
                <a:ea typeface="Old Standard"/>
                <a:cs typeface="Old Standard"/>
                <a:sym typeface="Old Standard"/>
              </a:rPr>
              <a:t>it has :</a:t>
            </a:r>
          </a:p>
          <a:p>
            <a:pPr algn="just">
              <a:lnSpc>
                <a:spcPts val="2967"/>
              </a:lnSpc>
            </a:pPr>
            <a:r>
              <a:rPr lang="en-US" sz="2799" dirty="0">
                <a:solidFill>
                  <a:srgbClr val="4D3527"/>
                </a:solidFill>
                <a:latin typeface="Old Standard"/>
                <a:ea typeface="Old Standard"/>
                <a:cs typeface="Old Standard"/>
                <a:sym typeface="Old Standard"/>
              </a:rPr>
              <a:t>          18 columns </a:t>
            </a:r>
          </a:p>
          <a:p>
            <a:pPr algn="just">
              <a:lnSpc>
                <a:spcPts val="2967"/>
              </a:lnSpc>
            </a:pPr>
            <a:r>
              <a:rPr lang="en-US" sz="2799" dirty="0">
                <a:solidFill>
                  <a:srgbClr val="4D3527"/>
                </a:solidFill>
                <a:latin typeface="Old Standard"/>
                <a:ea typeface="Old Standard"/>
                <a:cs typeface="Old Standard"/>
                <a:sym typeface="Old Standard"/>
              </a:rPr>
              <a:t>          </a:t>
            </a:r>
          </a:p>
          <a:p>
            <a:pPr algn="just">
              <a:lnSpc>
                <a:spcPts val="2967"/>
              </a:lnSpc>
            </a:pPr>
            <a:r>
              <a:rPr lang="en-US" sz="2799" dirty="0">
                <a:solidFill>
                  <a:srgbClr val="4D3527"/>
                </a:solidFill>
                <a:latin typeface="Old Standard"/>
                <a:ea typeface="Old Standard"/>
                <a:cs typeface="Old Standard"/>
                <a:sym typeface="Old Standard"/>
              </a:rPr>
              <a:t>          11.1k Rows</a:t>
            </a:r>
          </a:p>
          <a:p>
            <a:pPr algn="just">
              <a:lnSpc>
                <a:spcPts val="2967"/>
              </a:lnSpc>
            </a:pPr>
            <a:endParaRPr lang="en-US" sz="2799" dirty="0">
              <a:solidFill>
                <a:srgbClr val="4D3527"/>
              </a:solidFill>
              <a:latin typeface="Old Standard"/>
              <a:ea typeface="Old Standard"/>
              <a:cs typeface="Old Standard"/>
              <a:sym typeface="Old Standard"/>
            </a:endParaRPr>
          </a:p>
          <a:p>
            <a:pPr algn="just">
              <a:lnSpc>
                <a:spcPts val="2967"/>
              </a:lnSpc>
            </a:pPr>
            <a:r>
              <a:rPr lang="en-US" sz="2799" dirty="0">
                <a:solidFill>
                  <a:srgbClr val="4D3527"/>
                </a:solidFill>
                <a:latin typeface="Old Standard"/>
                <a:ea typeface="Old Standard"/>
                <a:cs typeface="Old Standard"/>
                <a:sym typeface="Old Standard"/>
              </a:rPr>
              <a:t>          0 empty</a:t>
            </a:r>
          </a:p>
          <a:p>
            <a:pPr algn="just">
              <a:lnSpc>
                <a:spcPts val="2967"/>
              </a:lnSpc>
            </a:pPr>
            <a:endParaRPr lang="en-US" sz="2799" dirty="0">
              <a:solidFill>
                <a:srgbClr val="4D3527"/>
              </a:solidFill>
              <a:latin typeface="Old Standard"/>
              <a:ea typeface="Old Standard"/>
              <a:cs typeface="Old Standard"/>
              <a:sym typeface="Old Standard"/>
            </a:endParaRPr>
          </a:p>
          <a:p>
            <a:pPr algn="just">
              <a:lnSpc>
                <a:spcPts val="2967"/>
              </a:lnSpc>
            </a:pPr>
            <a:r>
              <a:rPr lang="en-US" sz="2799" dirty="0">
                <a:solidFill>
                  <a:srgbClr val="4D3527"/>
                </a:solidFill>
                <a:latin typeface="Old Standard"/>
                <a:ea typeface="Old Standard"/>
                <a:cs typeface="Old Standard"/>
                <a:sym typeface="Old Standard"/>
              </a:rPr>
              <a:t>           </a:t>
            </a:r>
          </a:p>
        </p:txBody>
      </p:sp>
      <p:sp>
        <p:nvSpPr>
          <p:cNvPr id="20" name="Freeform 20"/>
          <p:cNvSpPr/>
          <p:nvPr/>
        </p:nvSpPr>
        <p:spPr>
          <a:xfrm>
            <a:off x="1253435" y="300705"/>
            <a:ext cx="3805430" cy="1455990"/>
          </a:xfrm>
          <a:custGeom>
            <a:avLst/>
            <a:gdLst/>
            <a:ahLst/>
            <a:cxnLst/>
            <a:rect l="l" t="t" r="r" b="b"/>
            <a:pathLst>
              <a:path w="3805430" h="1455990">
                <a:moveTo>
                  <a:pt x="0" y="0"/>
                </a:moveTo>
                <a:lnTo>
                  <a:pt x="3805430" y="0"/>
                </a:lnTo>
                <a:lnTo>
                  <a:pt x="3805430" y="1455990"/>
                </a:lnTo>
                <a:lnTo>
                  <a:pt x="0" y="14559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2736759" y="7518885"/>
            <a:ext cx="3254122" cy="1577756"/>
          </a:xfrm>
          <a:custGeom>
            <a:avLst/>
            <a:gdLst/>
            <a:ahLst/>
            <a:cxnLst/>
            <a:rect l="l" t="t" r="r" b="b"/>
            <a:pathLst>
              <a:path w="3254122" h="1577756">
                <a:moveTo>
                  <a:pt x="0" y="0"/>
                </a:moveTo>
                <a:lnTo>
                  <a:pt x="3254122" y="0"/>
                </a:lnTo>
                <a:lnTo>
                  <a:pt x="3254122" y="1577756"/>
                </a:lnTo>
                <a:lnTo>
                  <a:pt x="0" y="157775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845959" y="7193302"/>
            <a:ext cx="3383715" cy="1903339"/>
          </a:xfrm>
          <a:custGeom>
            <a:avLst/>
            <a:gdLst/>
            <a:ahLst/>
            <a:cxnLst/>
            <a:rect l="l" t="t" r="r" b="b"/>
            <a:pathLst>
              <a:path w="3383715" h="1903339">
                <a:moveTo>
                  <a:pt x="0" y="0"/>
                </a:moveTo>
                <a:lnTo>
                  <a:pt x="3383715" y="0"/>
                </a:lnTo>
                <a:lnTo>
                  <a:pt x="3383715" y="1903339"/>
                </a:lnTo>
                <a:lnTo>
                  <a:pt x="0" y="190333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53" b="-6353"/>
            </a:stretch>
          </a:blipFill>
        </p:spPr>
      </p:sp>
      <p:sp>
        <p:nvSpPr>
          <p:cNvPr id="3" name="Freeform 3"/>
          <p:cNvSpPr/>
          <p:nvPr/>
        </p:nvSpPr>
        <p:spPr>
          <a:xfrm rot="-10233247" flipH="1">
            <a:off x="-433499" y="8007124"/>
            <a:ext cx="12145959" cy="3527848"/>
          </a:xfrm>
          <a:custGeom>
            <a:avLst/>
            <a:gdLst/>
            <a:ahLst/>
            <a:cxnLst/>
            <a:rect l="l" t="t" r="r" b="b"/>
            <a:pathLst>
              <a:path w="12145959" h="3527848">
                <a:moveTo>
                  <a:pt x="12145958" y="0"/>
                </a:moveTo>
                <a:lnTo>
                  <a:pt x="0" y="0"/>
                </a:lnTo>
                <a:lnTo>
                  <a:pt x="0" y="3527849"/>
                </a:lnTo>
                <a:lnTo>
                  <a:pt x="12145958" y="3527849"/>
                </a:lnTo>
                <a:lnTo>
                  <a:pt x="12145958" y="0"/>
                </a:lnTo>
                <a:close/>
              </a:path>
            </a:pathLst>
          </a:custGeom>
          <a:blipFill>
            <a:blip r:embed="rId3"/>
            <a:stretch>
              <a:fillRect t="-96674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922593" y="678187"/>
            <a:ext cx="8357360" cy="720546"/>
            <a:chOff x="0" y="0"/>
            <a:chExt cx="11143147" cy="96072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123626" cy="960728"/>
            </a:xfrm>
            <a:custGeom>
              <a:avLst/>
              <a:gdLst/>
              <a:ahLst/>
              <a:cxnLst/>
              <a:rect l="l" t="t" r="r" b="b"/>
              <a:pathLst>
                <a:path w="4123626" h="960728">
                  <a:moveTo>
                    <a:pt x="0" y="0"/>
                  </a:moveTo>
                  <a:lnTo>
                    <a:pt x="4123626" y="0"/>
                  </a:lnTo>
                  <a:lnTo>
                    <a:pt x="4123626" y="960728"/>
                  </a:lnTo>
                  <a:lnTo>
                    <a:pt x="0" y="960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70449" b="-70449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695880" y="0"/>
              <a:ext cx="4123626" cy="960728"/>
            </a:xfrm>
            <a:custGeom>
              <a:avLst/>
              <a:gdLst/>
              <a:ahLst/>
              <a:cxnLst/>
              <a:rect l="l" t="t" r="r" b="b"/>
              <a:pathLst>
                <a:path w="4123626" h="960728">
                  <a:moveTo>
                    <a:pt x="0" y="0"/>
                  </a:moveTo>
                  <a:lnTo>
                    <a:pt x="4123626" y="0"/>
                  </a:lnTo>
                  <a:lnTo>
                    <a:pt x="4123626" y="960728"/>
                  </a:lnTo>
                  <a:lnTo>
                    <a:pt x="0" y="960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70449" b="-70449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flipH="1">
              <a:off x="7019521" y="0"/>
              <a:ext cx="4123626" cy="960728"/>
            </a:xfrm>
            <a:custGeom>
              <a:avLst/>
              <a:gdLst/>
              <a:ahLst/>
              <a:cxnLst/>
              <a:rect l="l" t="t" r="r" b="b"/>
              <a:pathLst>
                <a:path w="4123626" h="960728">
                  <a:moveTo>
                    <a:pt x="4123626" y="0"/>
                  </a:moveTo>
                  <a:lnTo>
                    <a:pt x="0" y="0"/>
                  </a:lnTo>
                  <a:lnTo>
                    <a:pt x="0" y="960728"/>
                  </a:lnTo>
                  <a:lnTo>
                    <a:pt x="4123626" y="960728"/>
                  </a:lnTo>
                  <a:lnTo>
                    <a:pt x="4123626" y="0"/>
                  </a:lnTo>
                  <a:close/>
                </a:path>
              </a:pathLst>
            </a:custGeom>
            <a:blipFill>
              <a:blip r:embed="rId4"/>
              <a:stretch>
                <a:fillRect t="-70449" b="-70449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7587073" y="-188485"/>
            <a:ext cx="2918635" cy="1076246"/>
          </a:xfrm>
          <a:custGeom>
            <a:avLst/>
            <a:gdLst/>
            <a:ahLst/>
            <a:cxnLst/>
            <a:rect l="l" t="t" r="r" b="b"/>
            <a:pathLst>
              <a:path w="2918635" h="1076246">
                <a:moveTo>
                  <a:pt x="0" y="0"/>
                </a:moveTo>
                <a:lnTo>
                  <a:pt x="2918635" y="0"/>
                </a:lnTo>
                <a:lnTo>
                  <a:pt x="2918635" y="1076246"/>
                </a:lnTo>
                <a:lnTo>
                  <a:pt x="0" y="10762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435660" y="801864"/>
            <a:ext cx="5069140" cy="596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21"/>
              </a:lnSpc>
              <a:spcBef>
                <a:spcPct val="0"/>
              </a:spcBef>
            </a:pPr>
            <a:r>
              <a:rPr lang="en-US" sz="3515" b="1" spc="210">
                <a:solidFill>
                  <a:srgbClr val="44312B"/>
                </a:solidFill>
                <a:latin typeface="Loubag Ultra-Bold"/>
                <a:ea typeface="Loubag Ultra-Bold"/>
                <a:cs typeface="Loubag Ultra-Bold"/>
                <a:sym typeface="Loubag Ultra-Bold"/>
              </a:rPr>
              <a:t>COLUMNS</a:t>
            </a:r>
          </a:p>
        </p:txBody>
      </p:sp>
      <p:sp>
        <p:nvSpPr>
          <p:cNvPr id="10" name="Freeform 10"/>
          <p:cNvSpPr/>
          <p:nvPr/>
        </p:nvSpPr>
        <p:spPr>
          <a:xfrm rot="-10233247" flipH="1">
            <a:off x="7621778" y="7942300"/>
            <a:ext cx="12145959" cy="3527848"/>
          </a:xfrm>
          <a:custGeom>
            <a:avLst/>
            <a:gdLst/>
            <a:ahLst/>
            <a:cxnLst/>
            <a:rect l="l" t="t" r="r" b="b"/>
            <a:pathLst>
              <a:path w="12145959" h="3527848">
                <a:moveTo>
                  <a:pt x="12145958" y="0"/>
                </a:moveTo>
                <a:lnTo>
                  <a:pt x="0" y="0"/>
                </a:lnTo>
                <a:lnTo>
                  <a:pt x="0" y="3527849"/>
                </a:lnTo>
                <a:lnTo>
                  <a:pt x="12145958" y="3527849"/>
                </a:lnTo>
                <a:lnTo>
                  <a:pt x="12145958" y="0"/>
                </a:lnTo>
                <a:close/>
              </a:path>
            </a:pathLst>
          </a:custGeom>
          <a:blipFill>
            <a:blip r:embed="rId3"/>
            <a:stretch>
              <a:fillRect t="-96674"/>
            </a:stretch>
          </a:blipFill>
        </p:spPr>
      </p:sp>
      <p:sp>
        <p:nvSpPr>
          <p:cNvPr id="11" name="Freeform 11"/>
          <p:cNvSpPr/>
          <p:nvPr/>
        </p:nvSpPr>
        <p:spPr>
          <a:xfrm rot="696389">
            <a:off x="15886335" y="-229783"/>
            <a:ext cx="3234867" cy="2397845"/>
          </a:xfrm>
          <a:custGeom>
            <a:avLst/>
            <a:gdLst/>
            <a:ahLst/>
            <a:cxnLst/>
            <a:rect l="l" t="t" r="r" b="b"/>
            <a:pathLst>
              <a:path w="3234867" h="2397845">
                <a:moveTo>
                  <a:pt x="0" y="0"/>
                </a:moveTo>
                <a:lnTo>
                  <a:pt x="3234868" y="0"/>
                </a:lnTo>
                <a:lnTo>
                  <a:pt x="3234868" y="2397845"/>
                </a:lnTo>
                <a:lnTo>
                  <a:pt x="0" y="23978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233247" flipH="1">
            <a:off x="7794218" y="9534159"/>
            <a:ext cx="12145959" cy="3527848"/>
          </a:xfrm>
          <a:custGeom>
            <a:avLst/>
            <a:gdLst/>
            <a:ahLst/>
            <a:cxnLst/>
            <a:rect l="l" t="t" r="r" b="b"/>
            <a:pathLst>
              <a:path w="12145959" h="3527848">
                <a:moveTo>
                  <a:pt x="12145959" y="0"/>
                </a:moveTo>
                <a:lnTo>
                  <a:pt x="0" y="0"/>
                </a:lnTo>
                <a:lnTo>
                  <a:pt x="0" y="3527848"/>
                </a:lnTo>
                <a:lnTo>
                  <a:pt x="12145959" y="3527848"/>
                </a:lnTo>
                <a:lnTo>
                  <a:pt x="12145959" y="0"/>
                </a:lnTo>
                <a:close/>
              </a:path>
            </a:pathLst>
          </a:custGeom>
          <a:blipFill>
            <a:blip r:embed="rId3"/>
            <a:stretch>
              <a:fillRect t="-96674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679046" y="2005298"/>
            <a:ext cx="5171417" cy="1034330"/>
            <a:chOff x="0" y="0"/>
            <a:chExt cx="2064794" cy="41297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64794" cy="412978"/>
            </a:xfrm>
            <a:custGeom>
              <a:avLst/>
              <a:gdLst/>
              <a:ahLst/>
              <a:cxnLst/>
              <a:rect l="l" t="t" r="r" b="b"/>
              <a:pathLst>
                <a:path w="2064794" h="412978">
                  <a:moveTo>
                    <a:pt x="20959" y="0"/>
                  </a:moveTo>
                  <a:lnTo>
                    <a:pt x="2043835" y="0"/>
                  </a:lnTo>
                  <a:cubicBezTo>
                    <a:pt x="2049394" y="0"/>
                    <a:pt x="2054725" y="2208"/>
                    <a:pt x="2058655" y="6139"/>
                  </a:cubicBezTo>
                  <a:cubicBezTo>
                    <a:pt x="2062586" y="10069"/>
                    <a:pt x="2064794" y="15400"/>
                    <a:pt x="2064794" y="20959"/>
                  </a:cubicBezTo>
                  <a:lnTo>
                    <a:pt x="2064794" y="392019"/>
                  </a:lnTo>
                  <a:cubicBezTo>
                    <a:pt x="2064794" y="403594"/>
                    <a:pt x="2055410" y="412978"/>
                    <a:pt x="2043835" y="412978"/>
                  </a:cubicBezTo>
                  <a:lnTo>
                    <a:pt x="20959" y="412978"/>
                  </a:lnTo>
                  <a:cubicBezTo>
                    <a:pt x="9384" y="412978"/>
                    <a:pt x="0" y="403594"/>
                    <a:pt x="0" y="392019"/>
                  </a:cubicBezTo>
                  <a:lnTo>
                    <a:pt x="0" y="20959"/>
                  </a:lnTo>
                  <a:cubicBezTo>
                    <a:pt x="0" y="15400"/>
                    <a:pt x="2208" y="10069"/>
                    <a:pt x="6139" y="6139"/>
                  </a:cubicBezTo>
                  <a:cubicBezTo>
                    <a:pt x="10069" y="2208"/>
                    <a:pt x="15400" y="0"/>
                    <a:pt x="20959" y="0"/>
                  </a:cubicBezTo>
                  <a:close/>
                </a:path>
              </a:pathLst>
            </a:custGeom>
            <a:solidFill>
              <a:srgbClr val="F5EDD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2064794" cy="489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679046" y="4598583"/>
            <a:ext cx="5171417" cy="1093239"/>
            <a:chOff x="0" y="0"/>
            <a:chExt cx="2064794" cy="43649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064794" cy="436498"/>
            </a:xfrm>
            <a:custGeom>
              <a:avLst/>
              <a:gdLst/>
              <a:ahLst/>
              <a:cxnLst/>
              <a:rect l="l" t="t" r="r" b="b"/>
              <a:pathLst>
                <a:path w="2064794" h="436498">
                  <a:moveTo>
                    <a:pt x="20959" y="0"/>
                  </a:moveTo>
                  <a:lnTo>
                    <a:pt x="2043835" y="0"/>
                  </a:lnTo>
                  <a:cubicBezTo>
                    <a:pt x="2049394" y="0"/>
                    <a:pt x="2054725" y="2208"/>
                    <a:pt x="2058655" y="6139"/>
                  </a:cubicBezTo>
                  <a:cubicBezTo>
                    <a:pt x="2062586" y="10069"/>
                    <a:pt x="2064794" y="15400"/>
                    <a:pt x="2064794" y="20959"/>
                  </a:cubicBezTo>
                  <a:lnTo>
                    <a:pt x="2064794" y="415539"/>
                  </a:lnTo>
                  <a:cubicBezTo>
                    <a:pt x="2064794" y="427114"/>
                    <a:pt x="2055410" y="436498"/>
                    <a:pt x="2043835" y="436498"/>
                  </a:cubicBezTo>
                  <a:lnTo>
                    <a:pt x="20959" y="436498"/>
                  </a:lnTo>
                  <a:cubicBezTo>
                    <a:pt x="9384" y="436498"/>
                    <a:pt x="0" y="427114"/>
                    <a:pt x="0" y="415539"/>
                  </a:cubicBezTo>
                  <a:lnTo>
                    <a:pt x="0" y="20959"/>
                  </a:lnTo>
                  <a:cubicBezTo>
                    <a:pt x="0" y="15400"/>
                    <a:pt x="2208" y="10069"/>
                    <a:pt x="6139" y="6139"/>
                  </a:cubicBezTo>
                  <a:cubicBezTo>
                    <a:pt x="10069" y="2208"/>
                    <a:pt x="15400" y="0"/>
                    <a:pt x="20959" y="0"/>
                  </a:cubicBezTo>
                  <a:close/>
                </a:path>
              </a:pathLst>
            </a:custGeom>
            <a:solidFill>
              <a:srgbClr val="F5EDD9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76200"/>
              <a:ext cx="2064794" cy="512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679046" y="4916252"/>
            <a:ext cx="5501741" cy="440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7"/>
              </a:lnSpc>
            </a:pPr>
            <a:r>
              <a:rPr lang="en-US" sz="2799">
                <a:solidFill>
                  <a:srgbClr val="4D3527"/>
                </a:solidFill>
                <a:latin typeface="Old Standard"/>
                <a:ea typeface="Old Standard"/>
                <a:cs typeface="Old Standard"/>
                <a:sym typeface="Old Standard"/>
              </a:rPr>
              <a:t>AVG of Rating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679046" y="3363962"/>
            <a:ext cx="5171417" cy="1047466"/>
            <a:chOff x="0" y="0"/>
            <a:chExt cx="2064794" cy="41822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064794" cy="418222"/>
            </a:xfrm>
            <a:custGeom>
              <a:avLst/>
              <a:gdLst/>
              <a:ahLst/>
              <a:cxnLst/>
              <a:rect l="l" t="t" r="r" b="b"/>
              <a:pathLst>
                <a:path w="2064794" h="418222">
                  <a:moveTo>
                    <a:pt x="20959" y="0"/>
                  </a:moveTo>
                  <a:lnTo>
                    <a:pt x="2043835" y="0"/>
                  </a:lnTo>
                  <a:cubicBezTo>
                    <a:pt x="2049394" y="0"/>
                    <a:pt x="2054725" y="2208"/>
                    <a:pt x="2058655" y="6139"/>
                  </a:cubicBezTo>
                  <a:cubicBezTo>
                    <a:pt x="2062586" y="10069"/>
                    <a:pt x="2064794" y="15400"/>
                    <a:pt x="2064794" y="20959"/>
                  </a:cubicBezTo>
                  <a:lnTo>
                    <a:pt x="2064794" y="397263"/>
                  </a:lnTo>
                  <a:cubicBezTo>
                    <a:pt x="2064794" y="408838"/>
                    <a:pt x="2055410" y="418222"/>
                    <a:pt x="2043835" y="418222"/>
                  </a:cubicBezTo>
                  <a:lnTo>
                    <a:pt x="20959" y="418222"/>
                  </a:lnTo>
                  <a:cubicBezTo>
                    <a:pt x="15400" y="418222"/>
                    <a:pt x="10069" y="416014"/>
                    <a:pt x="6139" y="412083"/>
                  </a:cubicBezTo>
                  <a:cubicBezTo>
                    <a:pt x="2208" y="408153"/>
                    <a:pt x="0" y="402822"/>
                    <a:pt x="0" y="397263"/>
                  </a:cubicBezTo>
                  <a:lnTo>
                    <a:pt x="0" y="20959"/>
                  </a:lnTo>
                  <a:cubicBezTo>
                    <a:pt x="0" y="15400"/>
                    <a:pt x="2208" y="10069"/>
                    <a:pt x="6139" y="6139"/>
                  </a:cubicBezTo>
                  <a:cubicBezTo>
                    <a:pt x="10069" y="2208"/>
                    <a:pt x="15400" y="0"/>
                    <a:pt x="20959" y="0"/>
                  </a:cubicBezTo>
                  <a:close/>
                </a:path>
              </a:pathLst>
            </a:custGeom>
            <a:solidFill>
              <a:srgbClr val="F5EDD9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76200"/>
              <a:ext cx="2064794" cy="494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513884" y="3658022"/>
            <a:ext cx="5501741" cy="440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7"/>
              </a:lnSpc>
            </a:pPr>
            <a:r>
              <a:rPr lang="en-US" sz="2799">
                <a:solidFill>
                  <a:srgbClr val="4D3527"/>
                </a:solidFill>
                <a:latin typeface="Old Standard"/>
                <a:ea typeface="Old Standard"/>
                <a:cs typeface="Old Standard"/>
                <a:sym typeface="Old Standard"/>
              </a:rPr>
              <a:t>Authors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13884" y="2322245"/>
            <a:ext cx="5501741" cy="440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7"/>
              </a:lnSpc>
            </a:pPr>
            <a:r>
              <a:rPr lang="en-US" sz="2799">
                <a:solidFill>
                  <a:srgbClr val="4D3527"/>
                </a:solidFill>
                <a:latin typeface="Old Standard"/>
                <a:ea typeface="Old Standard"/>
                <a:cs typeface="Old Standard"/>
                <a:sym typeface="Old Standard"/>
              </a:rPr>
              <a:t>Title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679046" y="5996673"/>
            <a:ext cx="5171417" cy="1093239"/>
            <a:chOff x="0" y="0"/>
            <a:chExt cx="2064794" cy="43649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064794" cy="436498"/>
            </a:xfrm>
            <a:custGeom>
              <a:avLst/>
              <a:gdLst/>
              <a:ahLst/>
              <a:cxnLst/>
              <a:rect l="l" t="t" r="r" b="b"/>
              <a:pathLst>
                <a:path w="2064794" h="436498">
                  <a:moveTo>
                    <a:pt x="20959" y="0"/>
                  </a:moveTo>
                  <a:lnTo>
                    <a:pt x="2043835" y="0"/>
                  </a:lnTo>
                  <a:cubicBezTo>
                    <a:pt x="2049394" y="0"/>
                    <a:pt x="2054725" y="2208"/>
                    <a:pt x="2058655" y="6139"/>
                  </a:cubicBezTo>
                  <a:cubicBezTo>
                    <a:pt x="2062586" y="10069"/>
                    <a:pt x="2064794" y="15400"/>
                    <a:pt x="2064794" y="20959"/>
                  </a:cubicBezTo>
                  <a:lnTo>
                    <a:pt x="2064794" y="415539"/>
                  </a:lnTo>
                  <a:cubicBezTo>
                    <a:pt x="2064794" y="427114"/>
                    <a:pt x="2055410" y="436498"/>
                    <a:pt x="2043835" y="436498"/>
                  </a:cubicBezTo>
                  <a:lnTo>
                    <a:pt x="20959" y="436498"/>
                  </a:lnTo>
                  <a:cubicBezTo>
                    <a:pt x="9384" y="436498"/>
                    <a:pt x="0" y="427114"/>
                    <a:pt x="0" y="415539"/>
                  </a:cubicBezTo>
                  <a:lnTo>
                    <a:pt x="0" y="20959"/>
                  </a:lnTo>
                  <a:cubicBezTo>
                    <a:pt x="0" y="15400"/>
                    <a:pt x="2208" y="10069"/>
                    <a:pt x="6139" y="6139"/>
                  </a:cubicBezTo>
                  <a:cubicBezTo>
                    <a:pt x="10069" y="2208"/>
                    <a:pt x="15400" y="0"/>
                    <a:pt x="20959" y="0"/>
                  </a:cubicBezTo>
                  <a:close/>
                </a:path>
              </a:pathLst>
            </a:custGeom>
            <a:solidFill>
              <a:srgbClr val="F5EDD9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064794" cy="512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479362" y="6272847"/>
            <a:ext cx="5501741" cy="440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7"/>
              </a:lnSpc>
            </a:pPr>
            <a:r>
              <a:rPr lang="en-US" sz="2799">
                <a:solidFill>
                  <a:srgbClr val="4D3527"/>
                </a:solidFill>
                <a:latin typeface="Old Standard"/>
                <a:ea typeface="Old Standard"/>
                <a:cs typeface="Old Standard"/>
                <a:sym typeface="Old Standard"/>
              </a:rPr>
              <a:t>Language</a:t>
            </a:r>
          </a:p>
        </p:txBody>
      </p:sp>
      <p:sp>
        <p:nvSpPr>
          <p:cNvPr id="29" name="Freeform 29"/>
          <p:cNvSpPr/>
          <p:nvPr/>
        </p:nvSpPr>
        <p:spPr>
          <a:xfrm rot="-896986" flipH="1">
            <a:off x="-552876" y="-520736"/>
            <a:ext cx="3234867" cy="2397845"/>
          </a:xfrm>
          <a:custGeom>
            <a:avLst/>
            <a:gdLst/>
            <a:ahLst/>
            <a:cxnLst/>
            <a:rect l="l" t="t" r="r" b="b"/>
            <a:pathLst>
              <a:path w="3234867" h="2397845">
                <a:moveTo>
                  <a:pt x="3234867" y="0"/>
                </a:moveTo>
                <a:lnTo>
                  <a:pt x="0" y="0"/>
                </a:lnTo>
                <a:lnTo>
                  <a:pt x="0" y="2397846"/>
                </a:lnTo>
                <a:lnTo>
                  <a:pt x="3234867" y="2397846"/>
                </a:lnTo>
                <a:lnTo>
                  <a:pt x="323486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1679046" y="7594737"/>
            <a:ext cx="5171417" cy="1093239"/>
            <a:chOff x="0" y="0"/>
            <a:chExt cx="2064794" cy="43649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064794" cy="436498"/>
            </a:xfrm>
            <a:custGeom>
              <a:avLst/>
              <a:gdLst/>
              <a:ahLst/>
              <a:cxnLst/>
              <a:rect l="l" t="t" r="r" b="b"/>
              <a:pathLst>
                <a:path w="2064794" h="436498">
                  <a:moveTo>
                    <a:pt x="20959" y="0"/>
                  </a:moveTo>
                  <a:lnTo>
                    <a:pt x="2043835" y="0"/>
                  </a:lnTo>
                  <a:cubicBezTo>
                    <a:pt x="2049394" y="0"/>
                    <a:pt x="2054725" y="2208"/>
                    <a:pt x="2058655" y="6139"/>
                  </a:cubicBezTo>
                  <a:cubicBezTo>
                    <a:pt x="2062586" y="10069"/>
                    <a:pt x="2064794" y="15400"/>
                    <a:pt x="2064794" y="20959"/>
                  </a:cubicBezTo>
                  <a:lnTo>
                    <a:pt x="2064794" y="415539"/>
                  </a:lnTo>
                  <a:cubicBezTo>
                    <a:pt x="2064794" y="427114"/>
                    <a:pt x="2055410" y="436498"/>
                    <a:pt x="2043835" y="436498"/>
                  </a:cubicBezTo>
                  <a:lnTo>
                    <a:pt x="20959" y="436498"/>
                  </a:lnTo>
                  <a:cubicBezTo>
                    <a:pt x="9384" y="436498"/>
                    <a:pt x="0" y="427114"/>
                    <a:pt x="0" y="415539"/>
                  </a:cubicBezTo>
                  <a:lnTo>
                    <a:pt x="0" y="20959"/>
                  </a:lnTo>
                  <a:cubicBezTo>
                    <a:pt x="0" y="15400"/>
                    <a:pt x="2208" y="10069"/>
                    <a:pt x="6139" y="6139"/>
                  </a:cubicBezTo>
                  <a:cubicBezTo>
                    <a:pt x="10069" y="2208"/>
                    <a:pt x="15400" y="0"/>
                    <a:pt x="20959" y="0"/>
                  </a:cubicBezTo>
                  <a:close/>
                </a:path>
              </a:pathLst>
            </a:custGeom>
            <a:solidFill>
              <a:srgbClr val="F5EDD9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76200"/>
              <a:ext cx="2064794" cy="512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513884" y="7909062"/>
            <a:ext cx="5501741" cy="440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7"/>
              </a:lnSpc>
            </a:pPr>
            <a:r>
              <a:rPr lang="en-US" sz="2799">
                <a:solidFill>
                  <a:srgbClr val="4D3527"/>
                </a:solidFill>
                <a:latin typeface="Old Standard"/>
                <a:ea typeface="Old Standard"/>
                <a:cs typeface="Old Standard"/>
                <a:sym typeface="Old Standard"/>
              </a:rPr>
              <a:t>Number of Pages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0749735" y="1885122"/>
            <a:ext cx="5171417" cy="1034330"/>
            <a:chOff x="0" y="0"/>
            <a:chExt cx="2064794" cy="41297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064794" cy="412978"/>
            </a:xfrm>
            <a:custGeom>
              <a:avLst/>
              <a:gdLst/>
              <a:ahLst/>
              <a:cxnLst/>
              <a:rect l="l" t="t" r="r" b="b"/>
              <a:pathLst>
                <a:path w="2064794" h="412978">
                  <a:moveTo>
                    <a:pt x="20959" y="0"/>
                  </a:moveTo>
                  <a:lnTo>
                    <a:pt x="2043835" y="0"/>
                  </a:lnTo>
                  <a:cubicBezTo>
                    <a:pt x="2049394" y="0"/>
                    <a:pt x="2054725" y="2208"/>
                    <a:pt x="2058655" y="6139"/>
                  </a:cubicBezTo>
                  <a:cubicBezTo>
                    <a:pt x="2062586" y="10069"/>
                    <a:pt x="2064794" y="15400"/>
                    <a:pt x="2064794" y="20959"/>
                  </a:cubicBezTo>
                  <a:lnTo>
                    <a:pt x="2064794" y="392019"/>
                  </a:lnTo>
                  <a:cubicBezTo>
                    <a:pt x="2064794" y="403594"/>
                    <a:pt x="2055410" y="412978"/>
                    <a:pt x="2043835" y="412978"/>
                  </a:cubicBezTo>
                  <a:lnTo>
                    <a:pt x="20959" y="412978"/>
                  </a:lnTo>
                  <a:cubicBezTo>
                    <a:pt x="9384" y="412978"/>
                    <a:pt x="0" y="403594"/>
                    <a:pt x="0" y="392019"/>
                  </a:cubicBezTo>
                  <a:lnTo>
                    <a:pt x="0" y="20959"/>
                  </a:lnTo>
                  <a:cubicBezTo>
                    <a:pt x="0" y="15400"/>
                    <a:pt x="2208" y="10069"/>
                    <a:pt x="6139" y="6139"/>
                  </a:cubicBezTo>
                  <a:cubicBezTo>
                    <a:pt x="10069" y="2208"/>
                    <a:pt x="15400" y="0"/>
                    <a:pt x="20959" y="0"/>
                  </a:cubicBezTo>
                  <a:close/>
                </a:path>
              </a:pathLst>
            </a:custGeom>
            <a:solidFill>
              <a:srgbClr val="F5EDD9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76200"/>
              <a:ext cx="2064794" cy="489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0749735" y="4478407"/>
            <a:ext cx="5171417" cy="1093239"/>
            <a:chOff x="0" y="0"/>
            <a:chExt cx="2064794" cy="436498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2064794" cy="436498"/>
            </a:xfrm>
            <a:custGeom>
              <a:avLst/>
              <a:gdLst/>
              <a:ahLst/>
              <a:cxnLst/>
              <a:rect l="l" t="t" r="r" b="b"/>
              <a:pathLst>
                <a:path w="2064794" h="436498">
                  <a:moveTo>
                    <a:pt x="20959" y="0"/>
                  </a:moveTo>
                  <a:lnTo>
                    <a:pt x="2043835" y="0"/>
                  </a:lnTo>
                  <a:cubicBezTo>
                    <a:pt x="2049394" y="0"/>
                    <a:pt x="2054725" y="2208"/>
                    <a:pt x="2058655" y="6139"/>
                  </a:cubicBezTo>
                  <a:cubicBezTo>
                    <a:pt x="2062586" y="10069"/>
                    <a:pt x="2064794" y="15400"/>
                    <a:pt x="2064794" y="20959"/>
                  </a:cubicBezTo>
                  <a:lnTo>
                    <a:pt x="2064794" y="415539"/>
                  </a:lnTo>
                  <a:cubicBezTo>
                    <a:pt x="2064794" y="427114"/>
                    <a:pt x="2055410" y="436498"/>
                    <a:pt x="2043835" y="436498"/>
                  </a:cubicBezTo>
                  <a:lnTo>
                    <a:pt x="20959" y="436498"/>
                  </a:lnTo>
                  <a:cubicBezTo>
                    <a:pt x="9384" y="436498"/>
                    <a:pt x="0" y="427114"/>
                    <a:pt x="0" y="415539"/>
                  </a:cubicBezTo>
                  <a:lnTo>
                    <a:pt x="0" y="20959"/>
                  </a:lnTo>
                  <a:cubicBezTo>
                    <a:pt x="0" y="15400"/>
                    <a:pt x="2208" y="10069"/>
                    <a:pt x="6139" y="6139"/>
                  </a:cubicBezTo>
                  <a:cubicBezTo>
                    <a:pt x="10069" y="2208"/>
                    <a:pt x="15400" y="0"/>
                    <a:pt x="20959" y="0"/>
                  </a:cubicBezTo>
                  <a:close/>
                </a:path>
              </a:pathLst>
            </a:custGeom>
            <a:solidFill>
              <a:srgbClr val="F5EDD9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76200"/>
              <a:ext cx="2064794" cy="512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0749735" y="4796077"/>
            <a:ext cx="5501741" cy="440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7"/>
              </a:lnSpc>
            </a:pPr>
            <a:r>
              <a:rPr lang="en-US" sz="2799">
                <a:solidFill>
                  <a:srgbClr val="4D3527"/>
                </a:solidFill>
                <a:latin typeface="Old Standard"/>
                <a:ea typeface="Old Standard"/>
                <a:cs typeface="Old Standard"/>
                <a:sym typeface="Old Standard"/>
              </a:rPr>
              <a:t>Publisher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10749735" y="3243786"/>
            <a:ext cx="5171417" cy="1047466"/>
            <a:chOff x="0" y="0"/>
            <a:chExt cx="2064794" cy="418222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064794" cy="418222"/>
            </a:xfrm>
            <a:custGeom>
              <a:avLst/>
              <a:gdLst/>
              <a:ahLst/>
              <a:cxnLst/>
              <a:rect l="l" t="t" r="r" b="b"/>
              <a:pathLst>
                <a:path w="2064794" h="418222">
                  <a:moveTo>
                    <a:pt x="20959" y="0"/>
                  </a:moveTo>
                  <a:lnTo>
                    <a:pt x="2043835" y="0"/>
                  </a:lnTo>
                  <a:cubicBezTo>
                    <a:pt x="2049394" y="0"/>
                    <a:pt x="2054725" y="2208"/>
                    <a:pt x="2058655" y="6139"/>
                  </a:cubicBezTo>
                  <a:cubicBezTo>
                    <a:pt x="2062586" y="10069"/>
                    <a:pt x="2064794" y="15400"/>
                    <a:pt x="2064794" y="20959"/>
                  </a:cubicBezTo>
                  <a:lnTo>
                    <a:pt x="2064794" y="397263"/>
                  </a:lnTo>
                  <a:cubicBezTo>
                    <a:pt x="2064794" y="408838"/>
                    <a:pt x="2055410" y="418222"/>
                    <a:pt x="2043835" y="418222"/>
                  </a:cubicBezTo>
                  <a:lnTo>
                    <a:pt x="20959" y="418222"/>
                  </a:lnTo>
                  <a:cubicBezTo>
                    <a:pt x="15400" y="418222"/>
                    <a:pt x="10069" y="416014"/>
                    <a:pt x="6139" y="412083"/>
                  </a:cubicBezTo>
                  <a:cubicBezTo>
                    <a:pt x="2208" y="408153"/>
                    <a:pt x="0" y="402822"/>
                    <a:pt x="0" y="397263"/>
                  </a:cubicBezTo>
                  <a:lnTo>
                    <a:pt x="0" y="20959"/>
                  </a:lnTo>
                  <a:cubicBezTo>
                    <a:pt x="0" y="15400"/>
                    <a:pt x="2208" y="10069"/>
                    <a:pt x="6139" y="6139"/>
                  </a:cubicBezTo>
                  <a:cubicBezTo>
                    <a:pt x="10069" y="2208"/>
                    <a:pt x="15400" y="0"/>
                    <a:pt x="20959" y="0"/>
                  </a:cubicBezTo>
                  <a:close/>
                </a:path>
              </a:pathLst>
            </a:custGeom>
            <a:solidFill>
              <a:srgbClr val="F5EDD9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76200"/>
              <a:ext cx="2064794" cy="494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10584573" y="3537846"/>
            <a:ext cx="5501741" cy="440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7"/>
              </a:lnSpc>
            </a:pPr>
            <a:r>
              <a:rPr lang="en-US" sz="2799">
                <a:solidFill>
                  <a:srgbClr val="4D3527"/>
                </a:solidFill>
                <a:latin typeface="Old Standard"/>
                <a:ea typeface="Old Standard"/>
                <a:cs typeface="Old Standard"/>
                <a:sym typeface="Old Standard"/>
              </a:rPr>
              <a:t>Text Reviews Count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0584573" y="2202069"/>
            <a:ext cx="5501741" cy="440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7"/>
              </a:lnSpc>
            </a:pPr>
            <a:r>
              <a:rPr lang="en-US" sz="2799">
                <a:solidFill>
                  <a:srgbClr val="4D3527"/>
                </a:solidFill>
                <a:latin typeface="Old Standard"/>
                <a:ea typeface="Old Standard"/>
                <a:cs typeface="Old Standard"/>
                <a:sym typeface="Old Standard"/>
              </a:rPr>
              <a:t>Ratings Count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10749735" y="5876497"/>
            <a:ext cx="5171417" cy="1093239"/>
            <a:chOff x="0" y="0"/>
            <a:chExt cx="2064794" cy="436498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2064794" cy="436498"/>
            </a:xfrm>
            <a:custGeom>
              <a:avLst/>
              <a:gdLst/>
              <a:ahLst/>
              <a:cxnLst/>
              <a:rect l="l" t="t" r="r" b="b"/>
              <a:pathLst>
                <a:path w="2064794" h="436498">
                  <a:moveTo>
                    <a:pt x="20959" y="0"/>
                  </a:moveTo>
                  <a:lnTo>
                    <a:pt x="2043835" y="0"/>
                  </a:lnTo>
                  <a:cubicBezTo>
                    <a:pt x="2049394" y="0"/>
                    <a:pt x="2054725" y="2208"/>
                    <a:pt x="2058655" y="6139"/>
                  </a:cubicBezTo>
                  <a:cubicBezTo>
                    <a:pt x="2062586" y="10069"/>
                    <a:pt x="2064794" y="15400"/>
                    <a:pt x="2064794" y="20959"/>
                  </a:cubicBezTo>
                  <a:lnTo>
                    <a:pt x="2064794" y="415539"/>
                  </a:lnTo>
                  <a:cubicBezTo>
                    <a:pt x="2064794" y="427114"/>
                    <a:pt x="2055410" y="436498"/>
                    <a:pt x="2043835" y="436498"/>
                  </a:cubicBezTo>
                  <a:lnTo>
                    <a:pt x="20959" y="436498"/>
                  </a:lnTo>
                  <a:cubicBezTo>
                    <a:pt x="9384" y="436498"/>
                    <a:pt x="0" y="427114"/>
                    <a:pt x="0" y="415539"/>
                  </a:cubicBezTo>
                  <a:lnTo>
                    <a:pt x="0" y="20959"/>
                  </a:lnTo>
                  <a:cubicBezTo>
                    <a:pt x="0" y="15400"/>
                    <a:pt x="2208" y="10069"/>
                    <a:pt x="6139" y="6139"/>
                  </a:cubicBezTo>
                  <a:cubicBezTo>
                    <a:pt x="10069" y="2208"/>
                    <a:pt x="15400" y="0"/>
                    <a:pt x="20959" y="0"/>
                  </a:cubicBezTo>
                  <a:close/>
                </a:path>
              </a:pathLst>
            </a:custGeom>
            <a:solidFill>
              <a:srgbClr val="F5EDD9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76200"/>
              <a:ext cx="2064794" cy="512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10550050" y="6152671"/>
            <a:ext cx="5501741" cy="440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7"/>
              </a:lnSpc>
            </a:pPr>
            <a:r>
              <a:rPr lang="en-US" sz="2799">
                <a:solidFill>
                  <a:srgbClr val="4D3527"/>
                </a:solidFill>
                <a:latin typeface="Old Standard"/>
                <a:ea typeface="Old Standard"/>
                <a:cs typeface="Old Standard"/>
                <a:sym typeface="Old Standard"/>
              </a:rPr>
              <a:t>Publication Date </a:t>
            </a:r>
          </a:p>
        </p:txBody>
      </p:sp>
      <p:grpSp>
        <p:nvGrpSpPr>
          <p:cNvPr id="50" name="Group 50"/>
          <p:cNvGrpSpPr/>
          <p:nvPr/>
        </p:nvGrpSpPr>
        <p:grpSpPr>
          <a:xfrm>
            <a:off x="10749735" y="7385503"/>
            <a:ext cx="5171417" cy="1093239"/>
            <a:chOff x="0" y="0"/>
            <a:chExt cx="2064794" cy="436498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2064794" cy="436498"/>
            </a:xfrm>
            <a:custGeom>
              <a:avLst/>
              <a:gdLst/>
              <a:ahLst/>
              <a:cxnLst/>
              <a:rect l="l" t="t" r="r" b="b"/>
              <a:pathLst>
                <a:path w="2064794" h="436498">
                  <a:moveTo>
                    <a:pt x="20959" y="0"/>
                  </a:moveTo>
                  <a:lnTo>
                    <a:pt x="2043835" y="0"/>
                  </a:lnTo>
                  <a:cubicBezTo>
                    <a:pt x="2049394" y="0"/>
                    <a:pt x="2054725" y="2208"/>
                    <a:pt x="2058655" y="6139"/>
                  </a:cubicBezTo>
                  <a:cubicBezTo>
                    <a:pt x="2062586" y="10069"/>
                    <a:pt x="2064794" y="15400"/>
                    <a:pt x="2064794" y="20959"/>
                  </a:cubicBezTo>
                  <a:lnTo>
                    <a:pt x="2064794" y="415539"/>
                  </a:lnTo>
                  <a:cubicBezTo>
                    <a:pt x="2064794" y="427114"/>
                    <a:pt x="2055410" y="436498"/>
                    <a:pt x="2043835" y="436498"/>
                  </a:cubicBezTo>
                  <a:lnTo>
                    <a:pt x="20959" y="436498"/>
                  </a:lnTo>
                  <a:cubicBezTo>
                    <a:pt x="9384" y="436498"/>
                    <a:pt x="0" y="427114"/>
                    <a:pt x="0" y="415539"/>
                  </a:cubicBezTo>
                  <a:lnTo>
                    <a:pt x="0" y="20959"/>
                  </a:lnTo>
                  <a:cubicBezTo>
                    <a:pt x="0" y="15400"/>
                    <a:pt x="2208" y="10069"/>
                    <a:pt x="6139" y="6139"/>
                  </a:cubicBezTo>
                  <a:cubicBezTo>
                    <a:pt x="10069" y="2208"/>
                    <a:pt x="15400" y="0"/>
                    <a:pt x="20959" y="0"/>
                  </a:cubicBezTo>
                  <a:close/>
                </a:path>
              </a:pathLst>
            </a:custGeom>
            <a:solidFill>
              <a:srgbClr val="F5EDD9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-76200"/>
              <a:ext cx="2064794" cy="512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3" name="TextBox 53"/>
          <p:cNvSpPr txBox="1"/>
          <p:nvPr/>
        </p:nvSpPr>
        <p:spPr>
          <a:xfrm>
            <a:off x="10527878" y="7780113"/>
            <a:ext cx="5546083" cy="4047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67"/>
              </a:lnSpc>
            </a:pPr>
            <a:r>
              <a:rPr lang="en-US" sz="3200" dirty="0">
                <a:solidFill>
                  <a:srgbClr val="4D3527"/>
                </a:solidFill>
                <a:latin typeface="Old Standard"/>
                <a:ea typeface="Old Standard"/>
                <a:cs typeface="Old Standard"/>
                <a:sym typeface="Old Standard"/>
              </a:rPr>
              <a:t>Genres</a:t>
            </a:r>
          </a:p>
        </p:txBody>
      </p:sp>
      <p:sp>
        <p:nvSpPr>
          <p:cNvPr id="54" name="Freeform 54"/>
          <p:cNvSpPr/>
          <p:nvPr/>
        </p:nvSpPr>
        <p:spPr>
          <a:xfrm>
            <a:off x="-283418" y="8539871"/>
            <a:ext cx="3053841" cy="1717785"/>
          </a:xfrm>
          <a:custGeom>
            <a:avLst/>
            <a:gdLst/>
            <a:ahLst/>
            <a:cxnLst/>
            <a:rect l="l" t="t" r="r" b="b"/>
            <a:pathLst>
              <a:path w="3053841" h="1717785">
                <a:moveTo>
                  <a:pt x="0" y="0"/>
                </a:moveTo>
                <a:lnTo>
                  <a:pt x="3053840" y="0"/>
                </a:lnTo>
                <a:lnTo>
                  <a:pt x="3053840" y="1717785"/>
                </a:lnTo>
                <a:lnTo>
                  <a:pt x="0" y="17177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55" name="Freeform 55"/>
          <p:cNvSpPr/>
          <p:nvPr/>
        </p:nvSpPr>
        <p:spPr>
          <a:xfrm>
            <a:off x="163347" y="141247"/>
            <a:ext cx="3805430" cy="1455990"/>
          </a:xfrm>
          <a:custGeom>
            <a:avLst/>
            <a:gdLst/>
            <a:ahLst/>
            <a:cxnLst/>
            <a:rect l="l" t="t" r="r" b="b"/>
            <a:pathLst>
              <a:path w="3805430" h="1455990">
                <a:moveTo>
                  <a:pt x="0" y="0"/>
                </a:moveTo>
                <a:lnTo>
                  <a:pt x="3805430" y="0"/>
                </a:lnTo>
                <a:lnTo>
                  <a:pt x="3805430" y="1455991"/>
                </a:lnTo>
                <a:lnTo>
                  <a:pt x="0" y="14559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56" name="Freeform 56"/>
          <p:cNvSpPr/>
          <p:nvPr/>
        </p:nvSpPr>
        <p:spPr>
          <a:xfrm>
            <a:off x="14458664" y="8561404"/>
            <a:ext cx="3254122" cy="1577756"/>
          </a:xfrm>
          <a:custGeom>
            <a:avLst/>
            <a:gdLst/>
            <a:ahLst/>
            <a:cxnLst/>
            <a:rect l="l" t="t" r="r" b="b"/>
            <a:pathLst>
              <a:path w="3254122" h="1577756">
                <a:moveTo>
                  <a:pt x="0" y="0"/>
                </a:moveTo>
                <a:lnTo>
                  <a:pt x="3254122" y="0"/>
                </a:lnTo>
                <a:lnTo>
                  <a:pt x="3254122" y="1577756"/>
                </a:lnTo>
                <a:lnTo>
                  <a:pt x="0" y="157775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0"/>
                            </p:stCondLst>
                            <p:childTnLst>
                              <p:par>
                                <p:cTn id="5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0"/>
                            </p:stCondLst>
                            <p:childTnLst>
                              <p:par>
                                <p:cTn id="5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000"/>
                            </p:stCondLst>
                            <p:childTnLst>
                              <p:par>
                                <p:cTn id="6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500"/>
                            </p:stCondLst>
                            <p:childTnLst>
                              <p:par>
                                <p:cTn id="6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000"/>
                            </p:stCondLst>
                            <p:childTnLst>
                              <p:par>
                                <p:cTn id="7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500"/>
                            </p:stCondLst>
                            <p:childTnLst>
                              <p:par>
                                <p:cTn id="7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0"/>
                            </p:stCondLst>
                            <p:childTnLst>
                              <p:par>
                                <p:cTn id="7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500"/>
                            </p:stCondLst>
                            <p:childTnLst>
                              <p:par>
                                <p:cTn id="8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1000"/>
                            </p:stCondLst>
                            <p:childTnLst>
                              <p:par>
                                <p:cTn id="8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1500"/>
                            </p:stCondLst>
                            <p:childTnLst>
                              <p:par>
                                <p:cTn id="9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2000"/>
                            </p:stCondLst>
                            <p:childTnLst>
                              <p:par>
                                <p:cTn id="9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2500"/>
                            </p:stCondLst>
                            <p:childTnLst>
                              <p:par>
                                <p:cTn id="9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9" grpId="0"/>
      <p:bldP spid="23" grpId="0"/>
      <p:bldP spid="24" grpId="0"/>
      <p:bldP spid="28" grpId="0"/>
      <p:bldP spid="33" grpId="0"/>
      <p:bldP spid="40" grpId="0"/>
      <p:bldP spid="44" grpId="0"/>
      <p:bldP spid="45" grpId="0"/>
      <p:bldP spid="49" grpId="0"/>
      <p:bldP spid="5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53" b="-6353"/>
            </a:stretch>
          </a:blipFill>
        </p:spPr>
      </p:sp>
      <p:sp>
        <p:nvSpPr>
          <p:cNvPr id="3" name="Freeform 3"/>
          <p:cNvSpPr/>
          <p:nvPr/>
        </p:nvSpPr>
        <p:spPr>
          <a:xfrm rot="-5400000" flipH="1" flipV="1">
            <a:off x="863082" y="2871475"/>
            <a:ext cx="7299864" cy="5473787"/>
          </a:xfrm>
          <a:custGeom>
            <a:avLst/>
            <a:gdLst/>
            <a:ahLst/>
            <a:cxnLst/>
            <a:rect l="l" t="t" r="r" b="b"/>
            <a:pathLst>
              <a:path w="7299864" h="5473787">
                <a:moveTo>
                  <a:pt x="7299863" y="5473787"/>
                </a:moveTo>
                <a:lnTo>
                  <a:pt x="0" y="5473787"/>
                </a:lnTo>
                <a:lnTo>
                  <a:pt x="0" y="0"/>
                </a:lnTo>
                <a:lnTo>
                  <a:pt x="7299863" y="0"/>
                </a:lnTo>
                <a:lnTo>
                  <a:pt x="7299863" y="5473787"/>
                </a:lnTo>
                <a:close/>
              </a:path>
            </a:pathLst>
          </a:custGeom>
          <a:blipFill>
            <a:blip r:embed="rId3"/>
            <a:stretch>
              <a:fillRect t="-17690"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5960218" y="3043734"/>
            <a:ext cx="7299864" cy="5129268"/>
          </a:xfrm>
          <a:custGeom>
            <a:avLst/>
            <a:gdLst/>
            <a:ahLst/>
            <a:cxnLst/>
            <a:rect l="l" t="t" r="r" b="b"/>
            <a:pathLst>
              <a:path w="7299864" h="5129268">
                <a:moveTo>
                  <a:pt x="0" y="0"/>
                </a:moveTo>
                <a:lnTo>
                  <a:pt x="7299864" y="0"/>
                </a:lnTo>
                <a:lnTo>
                  <a:pt x="7299864" y="5129268"/>
                </a:lnTo>
                <a:lnTo>
                  <a:pt x="0" y="51292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595"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10297315" y="3043734"/>
            <a:ext cx="7299864" cy="5129268"/>
          </a:xfrm>
          <a:custGeom>
            <a:avLst/>
            <a:gdLst/>
            <a:ahLst/>
            <a:cxnLst/>
            <a:rect l="l" t="t" r="r" b="b"/>
            <a:pathLst>
              <a:path w="7299864" h="5129268">
                <a:moveTo>
                  <a:pt x="0" y="0"/>
                </a:moveTo>
                <a:lnTo>
                  <a:pt x="7299863" y="0"/>
                </a:lnTo>
                <a:lnTo>
                  <a:pt x="7299863" y="5129268"/>
                </a:lnTo>
                <a:lnTo>
                  <a:pt x="0" y="51292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595"/>
            </a:stretch>
          </a:blipFill>
        </p:spPr>
      </p:sp>
      <p:sp>
        <p:nvSpPr>
          <p:cNvPr id="6" name="Freeform 6"/>
          <p:cNvSpPr/>
          <p:nvPr/>
        </p:nvSpPr>
        <p:spPr>
          <a:xfrm rot="1497526">
            <a:off x="14511411" y="-2547513"/>
            <a:ext cx="5005383" cy="3722185"/>
          </a:xfrm>
          <a:custGeom>
            <a:avLst/>
            <a:gdLst/>
            <a:ahLst/>
            <a:cxnLst/>
            <a:rect l="l" t="t" r="r" b="b"/>
            <a:pathLst>
              <a:path w="5005383" h="3722185">
                <a:moveTo>
                  <a:pt x="0" y="0"/>
                </a:moveTo>
                <a:lnTo>
                  <a:pt x="5005383" y="0"/>
                </a:lnTo>
                <a:lnTo>
                  <a:pt x="5005383" y="3722185"/>
                </a:lnTo>
                <a:lnTo>
                  <a:pt x="0" y="37221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497526">
            <a:off x="-1894227" y="10140546"/>
            <a:ext cx="5005383" cy="3722185"/>
          </a:xfrm>
          <a:custGeom>
            <a:avLst/>
            <a:gdLst/>
            <a:ahLst/>
            <a:cxnLst/>
            <a:rect l="l" t="t" r="r" b="b"/>
            <a:pathLst>
              <a:path w="5005383" h="3722185">
                <a:moveTo>
                  <a:pt x="0" y="0"/>
                </a:moveTo>
                <a:lnTo>
                  <a:pt x="5005383" y="0"/>
                </a:lnTo>
                <a:lnTo>
                  <a:pt x="5005383" y="3722185"/>
                </a:lnTo>
                <a:lnTo>
                  <a:pt x="0" y="37221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196531">
            <a:off x="-611176" y="7673098"/>
            <a:ext cx="1222351" cy="3755446"/>
          </a:xfrm>
          <a:custGeom>
            <a:avLst/>
            <a:gdLst/>
            <a:ahLst/>
            <a:cxnLst/>
            <a:rect l="l" t="t" r="r" b="b"/>
            <a:pathLst>
              <a:path w="1222351" h="3755446">
                <a:moveTo>
                  <a:pt x="0" y="0"/>
                </a:moveTo>
                <a:lnTo>
                  <a:pt x="1222352" y="0"/>
                </a:lnTo>
                <a:lnTo>
                  <a:pt x="1222352" y="3755447"/>
                </a:lnTo>
                <a:lnTo>
                  <a:pt x="0" y="375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167675" flipH="1">
            <a:off x="17676824" y="622262"/>
            <a:ext cx="1222351" cy="3755446"/>
          </a:xfrm>
          <a:custGeom>
            <a:avLst/>
            <a:gdLst/>
            <a:ahLst/>
            <a:cxnLst/>
            <a:rect l="l" t="t" r="r" b="b"/>
            <a:pathLst>
              <a:path w="1222351" h="3755446">
                <a:moveTo>
                  <a:pt x="1222352" y="0"/>
                </a:moveTo>
                <a:lnTo>
                  <a:pt x="0" y="0"/>
                </a:lnTo>
                <a:lnTo>
                  <a:pt x="0" y="3755447"/>
                </a:lnTo>
                <a:lnTo>
                  <a:pt x="1222352" y="3755447"/>
                </a:lnTo>
                <a:lnTo>
                  <a:pt x="1222352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6730157">
            <a:off x="-3239161" y="-1605436"/>
            <a:ext cx="4830262" cy="4262706"/>
          </a:xfrm>
          <a:custGeom>
            <a:avLst/>
            <a:gdLst/>
            <a:ahLst/>
            <a:cxnLst/>
            <a:rect l="l" t="t" r="r" b="b"/>
            <a:pathLst>
              <a:path w="4830262" h="4262706">
                <a:moveTo>
                  <a:pt x="0" y="0"/>
                </a:moveTo>
                <a:lnTo>
                  <a:pt x="4830262" y="0"/>
                </a:lnTo>
                <a:lnTo>
                  <a:pt x="4830262" y="4262707"/>
                </a:lnTo>
                <a:lnTo>
                  <a:pt x="0" y="426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3698158">
            <a:off x="17074726" y="7419468"/>
            <a:ext cx="4830262" cy="4262706"/>
          </a:xfrm>
          <a:custGeom>
            <a:avLst/>
            <a:gdLst/>
            <a:ahLst/>
            <a:cxnLst/>
            <a:rect l="l" t="t" r="r" b="b"/>
            <a:pathLst>
              <a:path w="4830262" h="4262706">
                <a:moveTo>
                  <a:pt x="0" y="0"/>
                </a:moveTo>
                <a:lnTo>
                  <a:pt x="4830262" y="0"/>
                </a:lnTo>
                <a:lnTo>
                  <a:pt x="4830262" y="4262707"/>
                </a:lnTo>
                <a:lnTo>
                  <a:pt x="0" y="426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95206" y="300705"/>
            <a:ext cx="3805430" cy="1455990"/>
          </a:xfrm>
          <a:custGeom>
            <a:avLst/>
            <a:gdLst/>
            <a:ahLst/>
            <a:cxnLst/>
            <a:rect l="l" t="t" r="r" b="b"/>
            <a:pathLst>
              <a:path w="3805430" h="1455990">
                <a:moveTo>
                  <a:pt x="0" y="0"/>
                </a:moveTo>
                <a:lnTo>
                  <a:pt x="3805430" y="0"/>
                </a:lnTo>
                <a:lnTo>
                  <a:pt x="3805430" y="1455990"/>
                </a:lnTo>
                <a:lnTo>
                  <a:pt x="0" y="14559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884819" y="8709244"/>
            <a:ext cx="3254122" cy="1577756"/>
          </a:xfrm>
          <a:custGeom>
            <a:avLst/>
            <a:gdLst/>
            <a:ahLst/>
            <a:cxnLst/>
            <a:rect l="l" t="t" r="r" b="b"/>
            <a:pathLst>
              <a:path w="3254122" h="1577756">
                <a:moveTo>
                  <a:pt x="0" y="0"/>
                </a:moveTo>
                <a:lnTo>
                  <a:pt x="3254122" y="0"/>
                </a:lnTo>
                <a:lnTo>
                  <a:pt x="3254122" y="1577756"/>
                </a:lnTo>
                <a:lnTo>
                  <a:pt x="0" y="15777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167342" y="8017457"/>
            <a:ext cx="3662751" cy="2060298"/>
          </a:xfrm>
          <a:custGeom>
            <a:avLst/>
            <a:gdLst/>
            <a:ahLst/>
            <a:cxnLst/>
            <a:rect l="l" t="t" r="r" b="b"/>
            <a:pathLst>
              <a:path w="3662751" h="2060298">
                <a:moveTo>
                  <a:pt x="0" y="0"/>
                </a:moveTo>
                <a:lnTo>
                  <a:pt x="3662751" y="0"/>
                </a:lnTo>
                <a:lnTo>
                  <a:pt x="3662751" y="2060298"/>
                </a:lnTo>
                <a:lnTo>
                  <a:pt x="0" y="20602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857664" y="1756695"/>
            <a:ext cx="4879623" cy="975264"/>
            <a:chOff x="0" y="0"/>
            <a:chExt cx="6506164" cy="130035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407667" cy="1300352"/>
            </a:xfrm>
            <a:custGeom>
              <a:avLst/>
              <a:gdLst/>
              <a:ahLst/>
              <a:cxnLst/>
              <a:rect l="l" t="t" r="r" b="b"/>
              <a:pathLst>
                <a:path w="2407667" h="1300352">
                  <a:moveTo>
                    <a:pt x="0" y="0"/>
                  </a:moveTo>
                  <a:lnTo>
                    <a:pt x="2407667" y="0"/>
                  </a:lnTo>
                  <a:lnTo>
                    <a:pt x="2407667" y="1300352"/>
                  </a:lnTo>
                  <a:lnTo>
                    <a:pt x="0" y="1300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959" b="-1959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2157918" y="0"/>
              <a:ext cx="2407667" cy="1300352"/>
            </a:xfrm>
            <a:custGeom>
              <a:avLst/>
              <a:gdLst/>
              <a:ahLst/>
              <a:cxnLst/>
              <a:rect l="l" t="t" r="r" b="b"/>
              <a:pathLst>
                <a:path w="2407667" h="1300352">
                  <a:moveTo>
                    <a:pt x="0" y="0"/>
                  </a:moveTo>
                  <a:lnTo>
                    <a:pt x="2407667" y="0"/>
                  </a:lnTo>
                  <a:lnTo>
                    <a:pt x="2407667" y="1300352"/>
                  </a:lnTo>
                  <a:lnTo>
                    <a:pt x="0" y="1300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959" b="-1959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flipH="1">
              <a:off x="4098497" y="0"/>
              <a:ext cx="2407667" cy="1300352"/>
            </a:xfrm>
            <a:custGeom>
              <a:avLst/>
              <a:gdLst/>
              <a:ahLst/>
              <a:cxnLst/>
              <a:rect l="l" t="t" r="r" b="b"/>
              <a:pathLst>
                <a:path w="2407667" h="1300352">
                  <a:moveTo>
                    <a:pt x="2407667" y="0"/>
                  </a:moveTo>
                  <a:lnTo>
                    <a:pt x="0" y="0"/>
                  </a:lnTo>
                  <a:lnTo>
                    <a:pt x="0" y="1300352"/>
                  </a:lnTo>
                  <a:lnTo>
                    <a:pt x="2407667" y="1300352"/>
                  </a:lnTo>
                  <a:lnTo>
                    <a:pt x="2407667" y="0"/>
                  </a:lnTo>
                  <a:close/>
                </a:path>
              </a:pathLst>
            </a:custGeom>
            <a:blipFill>
              <a:blip r:embed="rId10"/>
              <a:stretch>
                <a:fillRect t="-1959" b="-1959"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628457" y="112585"/>
              <a:ext cx="5249250" cy="10275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46"/>
                </a:lnSpc>
                <a:spcBef>
                  <a:spcPct val="0"/>
                </a:spcBef>
              </a:pPr>
              <a:r>
                <a:rPr lang="en-US" sz="2247" b="1" spc="134">
                  <a:solidFill>
                    <a:srgbClr val="44312B"/>
                  </a:solidFill>
                  <a:latin typeface="Loubag Ultra-Bold"/>
                  <a:ea typeface="Loubag Ultra-Bold"/>
                  <a:cs typeface="Loubag Ultra-Bold"/>
                  <a:sym typeface="Loubag Ultra-Bold"/>
                </a:rPr>
                <a:t>QUESTIONS OF THE DATASET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3495409" y="3808086"/>
            <a:ext cx="10691167" cy="5239520"/>
          </a:xfrm>
          <a:custGeom>
            <a:avLst/>
            <a:gdLst/>
            <a:ahLst/>
            <a:cxnLst/>
            <a:rect l="l" t="t" r="r" b="b"/>
            <a:pathLst>
              <a:path w="10691167" h="5239520">
                <a:moveTo>
                  <a:pt x="0" y="0"/>
                </a:moveTo>
                <a:lnTo>
                  <a:pt x="10691167" y="0"/>
                </a:lnTo>
                <a:lnTo>
                  <a:pt x="10691167" y="5239520"/>
                </a:lnTo>
                <a:lnTo>
                  <a:pt x="0" y="523952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4884600" y="2423786"/>
            <a:ext cx="8294332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239" dirty="0">
                <a:solidFill>
                  <a:srgbClr val="44312B"/>
                </a:solidFill>
                <a:latin typeface="Loubag Ultra-Bold"/>
                <a:ea typeface="Loubag Ultra-Bold"/>
                <a:cs typeface="Loubag Ultra-Bold"/>
                <a:sym typeface="Loubag Ultra-Bold"/>
              </a:rPr>
              <a:t>1-MOST 5 RATED BOOKS BY AVG RATING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53" b="-6353"/>
            </a:stretch>
          </a:blipFill>
        </p:spPr>
      </p:sp>
      <p:sp>
        <p:nvSpPr>
          <p:cNvPr id="3" name="Freeform 3"/>
          <p:cNvSpPr/>
          <p:nvPr/>
        </p:nvSpPr>
        <p:spPr>
          <a:xfrm rot="-5400000" flipH="1" flipV="1">
            <a:off x="863082" y="2871475"/>
            <a:ext cx="7299864" cy="5473787"/>
          </a:xfrm>
          <a:custGeom>
            <a:avLst/>
            <a:gdLst/>
            <a:ahLst/>
            <a:cxnLst/>
            <a:rect l="l" t="t" r="r" b="b"/>
            <a:pathLst>
              <a:path w="7299864" h="5473787">
                <a:moveTo>
                  <a:pt x="7299863" y="5473787"/>
                </a:moveTo>
                <a:lnTo>
                  <a:pt x="0" y="5473787"/>
                </a:lnTo>
                <a:lnTo>
                  <a:pt x="0" y="0"/>
                </a:lnTo>
                <a:lnTo>
                  <a:pt x="7299863" y="0"/>
                </a:lnTo>
                <a:lnTo>
                  <a:pt x="7299863" y="5473787"/>
                </a:lnTo>
                <a:close/>
              </a:path>
            </a:pathLst>
          </a:custGeom>
          <a:blipFill>
            <a:blip r:embed="rId3"/>
            <a:stretch>
              <a:fillRect t="-17690"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5960218" y="3043734"/>
            <a:ext cx="7299864" cy="5129268"/>
          </a:xfrm>
          <a:custGeom>
            <a:avLst/>
            <a:gdLst/>
            <a:ahLst/>
            <a:cxnLst/>
            <a:rect l="l" t="t" r="r" b="b"/>
            <a:pathLst>
              <a:path w="7299864" h="5129268">
                <a:moveTo>
                  <a:pt x="0" y="0"/>
                </a:moveTo>
                <a:lnTo>
                  <a:pt x="7299864" y="0"/>
                </a:lnTo>
                <a:lnTo>
                  <a:pt x="7299864" y="5129268"/>
                </a:lnTo>
                <a:lnTo>
                  <a:pt x="0" y="51292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595"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10297315" y="3043734"/>
            <a:ext cx="7299864" cy="5129268"/>
          </a:xfrm>
          <a:custGeom>
            <a:avLst/>
            <a:gdLst/>
            <a:ahLst/>
            <a:cxnLst/>
            <a:rect l="l" t="t" r="r" b="b"/>
            <a:pathLst>
              <a:path w="7299864" h="5129268">
                <a:moveTo>
                  <a:pt x="0" y="0"/>
                </a:moveTo>
                <a:lnTo>
                  <a:pt x="7299863" y="0"/>
                </a:lnTo>
                <a:lnTo>
                  <a:pt x="7299863" y="5129268"/>
                </a:lnTo>
                <a:lnTo>
                  <a:pt x="0" y="51292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595"/>
            </a:stretch>
          </a:blipFill>
        </p:spPr>
      </p:sp>
      <p:sp>
        <p:nvSpPr>
          <p:cNvPr id="6" name="Freeform 6"/>
          <p:cNvSpPr/>
          <p:nvPr/>
        </p:nvSpPr>
        <p:spPr>
          <a:xfrm rot="1497526">
            <a:off x="14511411" y="-2547513"/>
            <a:ext cx="5005383" cy="3722185"/>
          </a:xfrm>
          <a:custGeom>
            <a:avLst/>
            <a:gdLst/>
            <a:ahLst/>
            <a:cxnLst/>
            <a:rect l="l" t="t" r="r" b="b"/>
            <a:pathLst>
              <a:path w="5005383" h="3722185">
                <a:moveTo>
                  <a:pt x="0" y="0"/>
                </a:moveTo>
                <a:lnTo>
                  <a:pt x="5005383" y="0"/>
                </a:lnTo>
                <a:lnTo>
                  <a:pt x="5005383" y="3722185"/>
                </a:lnTo>
                <a:lnTo>
                  <a:pt x="0" y="37221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497526">
            <a:off x="-1645027" y="9765051"/>
            <a:ext cx="5005383" cy="3722185"/>
          </a:xfrm>
          <a:custGeom>
            <a:avLst/>
            <a:gdLst/>
            <a:ahLst/>
            <a:cxnLst/>
            <a:rect l="l" t="t" r="r" b="b"/>
            <a:pathLst>
              <a:path w="5005383" h="3722185">
                <a:moveTo>
                  <a:pt x="0" y="0"/>
                </a:moveTo>
                <a:lnTo>
                  <a:pt x="5005382" y="0"/>
                </a:lnTo>
                <a:lnTo>
                  <a:pt x="5005382" y="3722185"/>
                </a:lnTo>
                <a:lnTo>
                  <a:pt x="0" y="37221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196531">
            <a:off x="-611176" y="7673098"/>
            <a:ext cx="1222351" cy="3755446"/>
          </a:xfrm>
          <a:custGeom>
            <a:avLst/>
            <a:gdLst/>
            <a:ahLst/>
            <a:cxnLst/>
            <a:rect l="l" t="t" r="r" b="b"/>
            <a:pathLst>
              <a:path w="1222351" h="3755446">
                <a:moveTo>
                  <a:pt x="0" y="0"/>
                </a:moveTo>
                <a:lnTo>
                  <a:pt x="1222352" y="0"/>
                </a:lnTo>
                <a:lnTo>
                  <a:pt x="1222352" y="3755447"/>
                </a:lnTo>
                <a:lnTo>
                  <a:pt x="0" y="375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167675" flipH="1">
            <a:off x="17676824" y="622262"/>
            <a:ext cx="1222351" cy="3755446"/>
          </a:xfrm>
          <a:custGeom>
            <a:avLst/>
            <a:gdLst/>
            <a:ahLst/>
            <a:cxnLst/>
            <a:rect l="l" t="t" r="r" b="b"/>
            <a:pathLst>
              <a:path w="1222351" h="3755446">
                <a:moveTo>
                  <a:pt x="1222352" y="0"/>
                </a:moveTo>
                <a:lnTo>
                  <a:pt x="0" y="0"/>
                </a:lnTo>
                <a:lnTo>
                  <a:pt x="0" y="3755447"/>
                </a:lnTo>
                <a:lnTo>
                  <a:pt x="1222352" y="3755447"/>
                </a:lnTo>
                <a:lnTo>
                  <a:pt x="1222352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6730157">
            <a:off x="-3239161" y="-1605436"/>
            <a:ext cx="4830262" cy="4262706"/>
          </a:xfrm>
          <a:custGeom>
            <a:avLst/>
            <a:gdLst/>
            <a:ahLst/>
            <a:cxnLst/>
            <a:rect l="l" t="t" r="r" b="b"/>
            <a:pathLst>
              <a:path w="4830262" h="4262706">
                <a:moveTo>
                  <a:pt x="0" y="0"/>
                </a:moveTo>
                <a:lnTo>
                  <a:pt x="4830262" y="0"/>
                </a:lnTo>
                <a:lnTo>
                  <a:pt x="4830262" y="4262707"/>
                </a:lnTo>
                <a:lnTo>
                  <a:pt x="0" y="426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3698158">
            <a:off x="17074726" y="7419468"/>
            <a:ext cx="4830262" cy="4262706"/>
          </a:xfrm>
          <a:custGeom>
            <a:avLst/>
            <a:gdLst/>
            <a:ahLst/>
            <a:cxnLst/>
            <a:rect l="l" t="t" r="r" b="b"/>
            <a:pathLst>
              <a:path w="4830262" h="4262706">
                <a:moveTo>
                  <a:pt x="0" y="0"/>
                </a:moveTo>
                <a:lnTo>
                  <a:pt x="4830262" y="0"/>
                </a:lnTo>
                <a:lnTo>
                  <a:pt x="4830262" y="4262707"/>
                </a:lnTo>
                <a:lnTo>
                  <a:pt x="0" y="426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95206" y="300705"/>
            <a:ext cx="3805430" cy="1455990"/>
          </a:xfrm>
          <a:custGeom>
            <a:avLst/>
            <a:gdLst/>
            <a:ahLst/>
            <a:cxnLst/>
            <a:rect l="l" t="t" r="r" b="b"/>
            <a:pathLst>
              <a:path w="3805430" h="1455990">
                <a:moveTo>
                  <a:pt x="0" y="0"/>
                </a:moveTo>
                <a:lnTo>
                  <a:pt x="3805430" y="0"/>
                </a:lnTo>
                <a:lnTo>
                  <a:pt x="3805430" y="1455990"/>
                </a:lnTo>
                <a:lnTo>
                  <a:pt x="0" y="14559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832020" y="8469422"/>
            <a:ext cx="3254122" cy="1577756"/>
          </a:xfrm>
          <a:custGeom>
            <a:avLst/>
            <a:gdLst/>
            <a:ahLst/>
            <a:cxnLst/>
            <a:rect l="l" t="t" r="r" b="b"/>
            <a:pathLst>
              <a:path w="3254122" h="1577756">
                <a:moveTo>
                  <a:pt x="0" y="0"/>
                </a:moveTo>
                <a:lnTo>
                  <a:pt x="3254123" y="0"/>
                </a:lnTo>
                <a:lnTo>
                  <a:pt x="3254123" y="1577756"/>
                </a:lnTo>
                <a:lnTo>
                  <a:pt x="0" y="15777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49199" y="8023912"/>
            <a:ext cx="3053841" cy="1717785"/>
          </a:xfrm>
          <a:custGeom>
            <a:avLst/>
            <a:gdLst/>
            <a:ahLst/>
            <a:cxnLst/>
            <a:rect l="l" t="t" r="r" b="b"/>
            <a:pathLst>
              <a:path w="3053841" h="1717785">
                <a:moveTo>
                  <a:pt x="0" y="0"/>
                </a:moveTo>
                <a:lnTo>
                  <a:pt x="3053841" y="0"/>
                </a:lnTo>
                <a:lnTo>
                  <a:pt x="3053841" y="1717785"/>
                </a:lnTo>
                <a:lnTo>
                  <a:pt x="0" y="17177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857664" y="1756695"/>
            <a:ext cx="4879623" cy="975264"/>
            <a:chOff x="0" y="0"/>
            <a:chExt cx="6506164" cy="130035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407667" cy="1300352"/>
            </a:xfrm>
            <a:custGeom>
              <a:avLst/>
              <a:gdLst/>
              <a:ahLst/>
              <a:cxnLst/>
              <a:rect l="l" t="t" r="r" b="b"/>
              <a:pathLst>
                <a:path w="2407667" h="1300352">
                  <a:moveTo>
                    <a:pt x="0" y="0"/>
                  </a:moveTo>
                  <a:lnTo>
                    <a:pt x="2407667" y="0"/>
                  </a:lnTo>
                  <a:lnTo>
                    <a:pt x="2407667" y="1300352"/>
                  </a:lnTo>
                  <a:lnTo>
                    <a:pt x="0" y="1300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959" b="-1959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2157918" y="0"/>
              <a:ext cx="2407667" cy="1300352"/>
            </a:xfrm>
            <a:custGeom>
              <a:avLst/>
              <a:gdLst/>
              <a:ahLst/>
              <a:cxnLst/>
              <a:rect l="l" t="t" r="r" b="b"/>
              <a:pathLst>
                <a:path w="2407667" h="1300352">
                  <a:moveTo>
                    <a:pt x="0" y="0"/>
                  </a:moveTo>
                  <a:lnTo>
                    <a:pt x="2407667" y="0"/>
                  </a:lnTo>
                  <a:lnTo>
                    <a:pt x="2407667" y="1300352"/>
                  </a:lnTo>
                  <a:lnTo>
                    <a:pt x="0" y="1300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959" b="-1959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flipH="1">
              <a:off x="4098497" y="0"/>
              <a:ext cx="2407667" cy="1300352"/>
            </a:xfrm>
            <a:custGeom>
              <a:avLst/>
              <a:gdLst/>
              <a:ahLst/>
              <a:cxnLst/>
              <a:rect l="l" t="t" r="r" b="b"/>
              <a:pathLst>
                <a:path w="2407667" h="1300352">
                  <a:moveTo>
                    <a:pt x="2407667" y="0"/>
                  </a:moveTo>
                  <a:lnTo>
                    <a:pt x="0" y="0"/>
                  </a:lnTo>
                  <a:lnTo>
                    <a:pt x="0" y="1300352"/>
                  </a:lnTo>
                  <a:lnTo>
                    <a:pt x="2407667" y="1300352"/>
                  </a:lnTo>
                  <a:lnTo>
                    <a:pt x="2407667" y="0"/>
                  </a:lnTo>
                  <a:close/>
                </a:path>
              </a:pathLst>
            </a:custGeom>
            <a:blipFill>
              <a:blip r:embed="rId10"/>
              <a:stretch>
                <a:fillRect t="-1959" b="-1959"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628457" y="112585"/>
              <a:ext cx="5249250" cy="10275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46"/>
                </a:lnSpc>
                <a:spcBef>
                  <a:spcPct val="0"/>
                </a:spcBef>
              </a:pPr>
              <a:r>
                <a:rPr lang="en-US" sz="2247" b="1" spc="134" dirty="0">
                  <a:solidFill>
                    <a:srgbClr val="44312B"/>
                  </a:solidFill>
                  <a:latin typeface="Loubag Ultra-Bold"/>
                  <a:ea typeface="Loubag Ultra-Bold"/>
                  <a:cs typeface="Loubag Ultra-Bold"/>
                  <a:sym typeface="Loubag Ultra-Bold"/>
                </a:rPr>
                <a:t>QUESTIONS OF THE DATASET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2902583" y="4038202"/>
            <a:ext cx="10482353" cy="4936579"/>
          </a:xfrm>
          <a:custGeom>
            <a:avLst/>
            <a:gdLst/>
            <a:ahLst/>
            <a:cxnLst/>
            <a:rect l="l" t="t" r="r" b="b"/>
            <a:pathLst>
              <a:path w="10482353" h="4936579">
                <a:moveTo>
                  <a:pt x="0" y="0"/>
                </a:moveTo>
                <a:lnTo>
                  <a:pt x="10482353" y="0"/>
                </a:lnTo>
                <a:lnTo>
                  <a:pt x="10482353" y="4936579"/>
                </a:lnTo>
                <a:lnTo>
                  <a:pt x="0" y="493657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4789432" y="2168127"/>
            <a:ext cx="8294332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239" dirty="0">
                <a:solidFill>
                  <a:srgbClr val="44312B"/>
                </a:solidFill>
                <a:latin typeface="Loubag Ultra-Bold"/>
                <a:ea typeface="Loubag Ultra-Bold"/>
                <a:cs typeface="Loubag Ultra-Bold"/>
                <a:sym typeface="Loubag Ultra-Bold"/>
              </a:rPr>
              <a:t>2-MOST POPULAR 5 PUBLISHERS BY AVG RATING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53" b="-6353"/>
            </a:stretch>
          </a:blipFill>
        </p:spPr>
      </p:sp>
      <p:sp>
        <p:nvSpPr>
          <p:cNvPr id="3" name="Freeform 3"/>
          <p:cNvSpPr/>
          <p:nvPr/>
        </p:nvSpPr>
        <p:spPr>
          <a:xfrm rot="-5400000" flipH="1" flipV="1">
            <a:off x="863082" y="2871475"/>
            <a:ext cx="7299864" cy="5473787"/>
          </a:xfrm>
          <a:custGeom>
            <a:avLst/>
            <a:gdLst/>
            <a:ahLst/>
            <a:cxnLst/>
            <a:rect l="l" t="t" r="r" b="b"/>
            <a:pathLst>
              <a:path w="7299864" h="5473787">
                <a:moveTo>
                  <a:pt x="7299863" y="5473787"/>
                </a:moveTo>
                <a:lnTo>
                  <a:pt x="0" y="5473787"/>
                </a:lnTo>
                <a:lnTo>
                  <a:pt x="0" y="0"/>
                </a:lnTo>
                <a:lnTo>
                  <a:pt x="7299863" y="0"/>
                </a:lnTo>
                <a:lnTo>
                  <a:pt x="7299863" y="5473787"/>
                </a:lnTo>
                <a:close/>
              </a:path>
            </a:pathLst>
          </a:custGeom>
          <a:blipFill>
            <a:blip r:embed="rId3"/>
            <a:stretch>
              <a:fillRect t="-17690"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5960218" y="3043734"/>
            <a:ext cx="7299864" cy="5129268"/>
          </a:xfrm>
          <a:custGeom>
            <a:avLst/>
            <a:gdLst/>
            <a:ahLst/>
            <a:cxnLst/>
            <a:rect l="l" t="t" r="r" b="b"/>
            <a:pathLst>
              <a:path w="7299864" h="5129268">
                <a:moveTo>
                  <a:pt x="0" y="0"/>
                </a:moveTo>
                <a:lnTo>
                  <a:pt x="7299864" y="0"/>
                </a:lnTo>
                <a:lnTo>
                  <a:pt x="7299864" y="5129268"/>
                </a:lnTo>
                <a:lnTo>
                  <a:pt x="0" y="51292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595"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10297315" y="3043734"/>
            <a:ext cx="7299864" cy="5129268"/>
          </a:xfrm>
          <a:custGeom>
            <a:avLst/>
            <a:gdLst/>
            <a:ahLst/>
            <a:cxnLst/>
            <a:rect l="l" t="t" r="r" b="b"/>
            <a:pathLst>
              <a:path w="7299864" h="5129268">
                <a:moveTo>
                  <a:pt x="0" y="0"/>
                </a:moveTo>
                <a:lnTo>
                  <a:pt x="7299863" y="0"/>
                </a:lnTo>
                <a:lnTo>
                  <a:pt x="7299863" y="5129268"/>
                </a:lnTo>
                <a:lnTo>
                  <a:pt x="0" y="51292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595"/>
            </a:stretch>
          </a:blipFill>
        </p:spPr>
      </p:sp>
      <p:sp>
        <p:nvSpPr>
          <p:cNvPr id="6" name="Freeform 6"/>
          <p:cNvSpPr/>
          <p:nvPr/>
        </p:nvSpPr>
        <p:spPr>
          <a:xfrm rot="1497526">
            <a:off x="14511411" y="-2547513"/>
            <a:ext cx="5005383" cy="3722185"/>
          </a:xfrm>
          <a:custGeom>
            <a:avLst/>
            <a:gdLst/>
            <a:ahLst/>
            <a:cxnLst/>
            <a:rect l="l" t="t" r="r" b="b"/>
            <a:pathLst>
              <a:path w="5005383" h="3722185">
                <a:moveTo>
                  <a:pt x="0" y="0"/>
                </a:moveTo>
                <a:lnTo>
                  <a:pt x="5005383" y="0"/>
                </a:lnTo>
                <a:lnTo>
                  <a:pt x="5005383" y="3722185"/>
                </a:lnTo>
                <a:lnTo>
                  <a:pt x="0" y="37221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497526">
            <a:off x="-1645027" y="9765051"/>
            <a:ext cx="5005383" cy="3722185"/>
          </a:xfrm>
          <a:custGeom>
            <a:avLst/>
            <a:gdLst/>
            <a:ahLst/>
            <a:cxnLst/>
            <a:rect l="l" t="t" r="r" b="b"/>
            <a:pathLst>
              <a:path w="5005383" h="3722185">
                <a:moveTo>
                  <a:pt x="0" y="0"/>
                </a:moveTo>
                <a:lnTo>
                  <a:pt x="5005382" y="0"/>
                </a:lnTo>
                <a:lnTo>
                  <a:pt x="5005382" y="3722185"/>
                </a:lnTo>
                <a:lnTo>
                  <a:pt x="0" y="37221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196531">
            <a:off x="-611176" y="7673098"/>
            <a:ext cx="1222351" cy="3755446"/>
          </a:xfrm>
          <a:custGeom>
            <a:avLst/>
            <a:gdLst/>
            <a:ahLst/>
            <a:cxnLst/>
            <a:rect l="l" t="t" r="r" b="b"/>
            <a:pathLst>
              <a:path w="1222351" h="3755446">
                <a:moveTo>
                  <a:pt x="0" y="0"/>
                </a:moveTo>
                <a:lnTo>
                  <a:pt x="1222352" y="0"/>
                </a:lnTo>
                <a:lnTo>
                  <a:pt x="1222352" y="3755447"/>
                </a:lnTo>
                <a:lnTo>
                  <a:pt x="0" y="375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167675" flipH="1">
            <a:off x="17676824" y="622262"/>
            <a:ext cx="1222351" cy="3755446"/>
          </a:xfrm>
          <a:custGeom>
            <a:avLst/>
            <a:gdLst/>
            <a:ahLst/>
            <a:cxnLst/>
            <a:rect l="l" t="t" r="r" b="b"/>
            <a:pathLst>
              <a:path w="1222351" h="3755446">
                <a:moveTo>
                  <a:pt x="1222352" y="0"/>
                </a:moveTo>
                <a:lnTo>
                  <a:pt x="0" y="0"/>
                </a:lnTo>
                <a:lnTo>
                  <a:pt x="0" y="3755447"/>
                </a:lnTo>
                <a:lnTo>
                  <a:pt x="1222352" y="3755447"/>
                </a:lnTo>
                <a:lnTo>
                  <a:pt x="1222352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6730157">
            <a:off x="-3239161" y="-1605436"/>
            <a:ext cx="4830262" cy="4262706"/>
          </a:xfrm>
          <a:custGeom>
            <a:avLst/>
            <a:gdLst/>
            <a:ahLst/>
            <a:cxnLst/>
            <a:rect l="l" t="t" r="r" b="b"/>
            <a:pathLst>
              <a:path w="4830262" h="4262706">
                <a:moveTo>
                  <a:pt x="0" y="0"/>
                </a:moveTo>
                <a:lnTo>
                  <a:pt x="4830262" y="0"/>
                </a:lnTo>
                <a:lnTo>
                  <a:pt x="4830262" y="4262707"/>
                </a:lnTo>
                <a:lnTo>
                  <a:pt x="0" y="426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3698158">
            <a:off x="17074726" y="7419468"/>
            <a:ext cx="4830262" cy="4262706"/>
          </a:xfrm>
          <a:custGeom>
            <a:avLst/>
            <a:gdLst/>
            <a:ahLst/>
            <a:cxnLst/>
            <a:rect l="l" t="t" r="r" b="b"/>
            <a:pathLst>
              <a:path w="4830262" h="4262706">
                <a:moveTo>
                  <a:pt x="0" y="0"/>
                </a:moveTo>
                <a:lnTo>
                  <a:pt x="4830262" y="0"/>
                </a:lnTo>
                <a:lnTo>
                  <a:pt x="4830262" y="4262707"/>
                </a:lnTo>
                <a:lnTo>
                  <a:pt x="0" y="426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3097921" y="4850916"/>
            <a:ext cx="12092158" cy="4031888"/>
            <a:chOff x="0" y="0"/>
            <a:chExt cx="4828041" cy="160981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28041" cy="1609814"/>
            </a:xfrm>
            <a:custGeom>
              <a:avLst/>
              <a:gdLst/>
              <a:ahLst/>
              <a:cxnLst/>
              <a:rect l="l" t="t" r="r" b="b"/>
              <a:pathLst>
                <a:path w="4828041" h="1609814">
                  <a:moveTo>
                    <a:pt x="8963" y="0"/>
                  </a:moveTo>
                  <a:lnTo>
                    <a:pt x="4819078" y="0"/>
                  </a:lnTo>
                  <a:cubicBezTo>
                    <a:pt x="4821455" y="0"/>
                    <a:pt x="4823735" y="944"/>
                    <a:pt x="4825416" y="2625"/>
                  </a:cubicBezTo>
                  <a:cubicBezTo>
                    <a:pt x="4827096" y="4306"/>
                    <a:pt x="4828041" y="6586"/>
                    <a:pt x="4828041" y="8963"/>
                  </a:cubicBezTo>
                  <a:lnTo>
                    <a:pt x="4828041" y="1600850"/>
                  </a:lnTo>
                  <a:cubicBezTo>
                    <a:pt x="4828041" y="1603228"/>
                    <a:pt x="4827096" y="1605507"/>
                    <a:pt x="4825416" y="1607188"/>
                  </a:cubicBezTo>
                  <a:cubicBezTo>
                    <a:pt x="4823735" y="1608869"/>
                    <a:pt x="4821455" y="1609814"/>
                    <a:pt x="4819078" y="1609814"/>
                  </a:cubicBezTo>
                  <a:lnTo>
                    <a:pt x="8963" y="1609814"/>
                  </a:lnTo>
                  <a:cubicBezTo>
                    <a:pt x="4013" y="1609814"/>
                    <a:pt x="0" y="1605801"/>
                    <a:pt x="0" y="1600850"/>
                  </a:cubicBezTo>
                  <a:lnTo>
                    <a:pt x="0" y="8963"/>
                  </a:lnTo>
                  <a:cubicBezTo>
                    <a:pt x="0" y="4013"/>
                    <a:pt x="4013" y="0"/>
                    <a:pt x="89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724919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4828041" cy="1686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195206" y="300705"/>
            <a:ext cx="3805430" cy="1455990"/>
          </a:xfrm>
          <a:custGeom>
            <a:avLst/>
            <a:gdLst/>
            <a:ahLst/>
            <a:cxnLst/>
            <a:rect l="l" t="t" r="r" b="b"/>
            <a:pathLst>
              <a:path w="3805430" h="1455990">
                <a:moveTo>
                  <a:pt x="0" y="0"/>
                </a:moveTo>
                <a:lnTo>
                  <a:pt x="3805430" y="0"/>
                </a:lnTo>
                <a:lnTo>
                  <a:pt x="3805430" y="1455990"/>
                </a:lnTo>
                <a:lnTo>
                  <a:pt x="0" y="14559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832020" y="8469422"/>
            <a:ext cx="3254122" cy="1577756"/>
          </a:xfrm>
          <a:custGeom>
            <a:avLst/>
            <a:gdLst/>
            <a:ahLst/>
            <a:cxnLst/>
            <a:rect l="l" t="t" r="r" b="b"/>
            <a:pathLst>
              <a:path w="3254122" h="1577756">
                <a:moveTo>
                  <a:pt x="0" y="0"/>
                </a:moveTo>
                <a:lnTo>
                  <a:pt x="3254123" y="0"/>
                </a:lnTo>
                <a:lnTo>
                  <a:pt x="3254123" y="1577756"/>
                </a:lnTo>
                <a:lnTo>
                  <a:pt x="0" y="15777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249199" y="8023912"/>
            <a:ext cx="3053841" cy="1717785"/>
          </a:xfrm>
          <a:custGeom>
            <a:avLst/>
            <a:gdLst/>
            <a:ahLst/>
            <a:cxnLst/>
            <a:rect l="l" t="t" r="r" b="b"/>
            <a:pathLst>
              <a:path w="3053841" h="1717785">
                <a:moveTo>
                  <a:pt x="0" y="0"/>
                </a:moveTo>
                <a:lnTo>
                  <a:pt x="3053841" y="0"/>
                </a:lnTo>
                <a:lnTo>
                  <a:pt x="3053841" y="1717785"/>
                </a:lnTo>
                <a:lnTo>
                  <a:pt x="0" y="17177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857664" y="1756695"/>
            <a:ext cx="4879623" cy="975264"/>
            <a:chOff x="0" y="0"/>
            <a:chExt cx="6506164" cy="130035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407667" cy="1300352"/>
            </a:xfrm>
            <a:custGeom>
              <a:avLst/>
              <a:gdLst/>
              <a:ahLst/>
              <a:cxnLst/>
              <a:rect l="l" t="t" r="r" b="b"/>
              <a:pathLst>
                <a:path w="2407667" h="1300352">
                  <a:moveTo>
                    <a:pt x="0" y="0"/>
                  </a:moveTo>
                  <a:lnTo>
                    <a:pt x="2407667" y="0"/>
                  </a:lnTo>
                  <a:lnTo>
                    <a:pt x="2407667" y="1300352"/>
                  </a:lnTo>
                  <a:lnTo>
                    <a:pt x="0" y="1300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959" b="-1959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2157918" y="0"/>
              <a:ext cx="2407667" cy="1300352"/>
            </a:xfrm>
            <a:custGeom>
              <a:avLst/>
              <a:gdLst/>
              <a:ahLst/>
              <a:cxnLst/>
              <a:rect l="l" t="t" r="r" b="b"/>
              <a:pathLst>
                <a:path w="2407667" h="1300352">
                  <a:moveTo>
                    <a:pt x="0" y="0"/>
                  </a:moveTo>
                  <a:lnTo>
                    <a:pt x="2407667" y="0"/>
                  </a:lnTo>
                  <a:lnTo>
                    <a:pt x="2407667" y="1300352"/>
                  </a:lnTo>
                  <a:lnTo>
                    <a:pt x="0" y="1300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959" b="-1959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 flipH="1">
              <a:off x="4098497" y="0"/>
              <a:ext cx="2407667" cy="1300352"/>
            </a:xfrm>
            <a:custGeom>
              <a:avLst/>
              <a:gdLst/>
              <a:ahLst/>
              <a:cxnLst/>
              <a:rect l="l" t="t" r="r" b="b"/>
              <a:pathLst>
                <a:path w="2407667" h="1300352">
                  <a:moveTo>
                    <a:pt x="2407667" y="0"/>
                  </a:moveTo>
                  <a:lnTo>
                    <a:pt x="0" y="0"/>
                  </a:lnTo>
                  <a:lnTo>
                    <a:pt x="0" y="1300352"/>
                  </a:lnTo>
                  <a:lnTo>
                    <a:pt x="2407667" y="1300352"/>
                  </a:lnTo>
                  <a:lnTo>
                    <a:pt x="2407667" y="0"/>
                  </a:lnTo>
                  <a:close/>
                </a:path>
              </a:pathLst>
            </a:custGeom>
            <a:blipFill>
              <a:blip r:embed="rId10"/>
              <a:stretch>
                <a:fillRect t="-1959" b="-1959"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628457" y="112585"/>
              <a:ext cx="5249250" cy="10275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46"/>
                </a:lnSpc>
                <a:spcBef>
                  <a:spcPct val="0"/>
                </a:spcBef>
              </a:pPr>
              <a:r>
                <a:rPr lang="en-US" sz="2247" b="1" spc="134">
                  <a:solidFill>
                    <a:srgbClr val="44312B"/>
                  </a:solidFill>
                  <a:latin typeface="Loubag Ultra-Bold"/>
                  <a:ea typeface="Loubag Ultra-Bold"/>
                  <a:cs typeface="Loubag Ultra-Bold"/>
                  <a:sym typeface="Loubag Ultra-Bold"/>
                </a:rPr>
                <a:t>QUESTIONS OF THE DATASET</a:t>
              </a:r>
            </a:p>
          </p:txBody>
        </p:sp>
      </p:grpSp>
      <p:sp>
        <p:nvSpPr>
          <p:cNvPr id="23" name="Freeform 23"/>
          <p:cNvSpPr/>
          <p:nvPr/>
        </p:nvSpPr>
        <p:spPr>
          <a:xfrm>
            <a:off x="3322401" y="5689432"/>
            <a:ext cx="11643198" cy="1977995"/>
          </a:xfrm>
          <a:custGeom>
            <a:avLst/>
            <a:gdLst/>
            <a:ahLst/>
            <a:cxnLst/>
            <a:rect l="l" t="t" r="r" b="b"/>
            <a:pathLst>
              <a:path w="11643198" h="1977995">
                <a:moveTo>
                  <a:pt x="0" y="0"/>
                </a:moveTo>
                <a:lnTo>
                  <a:pt x="11643198" y="0"/>
                </a:lnTo>
                <a:lnTo>
                  <a:pt x="11643198" y="1977995"/>
                </a:lnTo>
                <a:lnTo>
                  <a:pt x="0" y="197799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996834" y="3089754"/>
            <a:ext cx="8294332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239">
                <a:solidFill>
                  <a:srgbClr val="44312B"/>
                </a:solidFill>
                <a:latin typeface="Loubag Ultra-Bold"/>
                <a:ea typeface="Loubag Ultra-Bold"/>
                <a:cs typeface="Loubag Ultra-Bold"/>
                <a:sym typeface="Loubag Ultra-Bold"/>
              </a:rPr>
              <a:t>3-TOP 5  RATING COUNTS BOOKS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53" b="-6353"/>
            </a:stretch>
          </a:blipFill>
        </p:spPr>
      </p:sp>
      <p:sp>
        <p:nvSpPr>
          <p:cNvPr id="3" name="Freeform 3"/>
          <p:cNvSpPr/>
          <p:nvPr/>
        </p:nvSpPr>
        <p:spPr>
          <a:xfrm rot="1497526">
            <a:off x="14511411" y="-2547513"/>
            <a:ext cx="5005383" cy="3722185"/>
          </a:xfrm>
          <a:custGeom>
            <a:avLst/>
            <a:gdLst/>
            <a:ahLst/>
            <a:cxnLst/>
            <a:rect l="l" t="t" r="r" b="b"/>
            <a:pathLst>
              <a:path w="5005383" h="3722185">
                <a:moveTo>
                  <a:pt x="0" y="0"/>
                </a:moveTo>
                <a:lnTo>
                  <a:pt x="5005383" y="0"/>
                </a:lnTo>
                <a:lnTo>
                  <a:pt x="5005383" y="3722185"/>
                </a:lnTo>
                <a:lnTo>
                  <a:pt x="0" y="37221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497526">
            <a:off x="-1645027" y="9765051"/>
            <a:ext cx="5005383" cy="3722185"/>
          </a:xfrm>
          <a:custGeom>
            <a:avLst/>
            <a:gdLst/>
            <a:ahLst/>
            <a:cxnLst/>
            <a:rect l="l" t="t" r="r" b="b"/>
            <a:pathLst>
              <a:path w="5005383" h="3722185">
                <a:moveTo>
                  <a:pt x="0" y="0"/>
                </a:moveTo>
                <a:lnTo>
                  <a:pt x="5005382" y="0"/>
                </a:lnTo>
                <a:lnTo>
                  <a:pt x="5005382" y="3722185"/>
                </a:lnTo>
                <a:lnTo>
                  <a:pt x="0" y="37221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196531">
            <a:off x="-611176" y="7673098"/>
            <a:ext cx="1222351" cy="3755446"/>
          </a:xfrm>
          <a:custGeom>
            <a:avLst/>
            <a:gdLst/>
            <a:ahLst/>
            <a:cxnLst/>
            <a:rect l="l" t="t" r="r" b="b"/>
            <a:pathLst>
              <a:path w="1222351" h="3755446">
                <a:moveTo>
                  <a:pt x="0" y="0"/>
                </a:moveTo>
                <a:lnTo>
                  <a:pt x="1222352" y="0"/>
                </a:lnTo>
                <a:lnTo>
                  <a:pt x="1222352" y="3755447"/>
                </a:lnTo>
                <a:lnTo>
                  <a:pt x="0" y="37554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167675" flipH="1">
            <a:off x="17676824" y="622262"/>
            <a:ext cx="1222351" cy="3755446"/>
          </a:xfrm>
          <a:custGeom>
            <a:avLst/>
            <a:gdLst/>
            <a:ahLst/>
            <a:cxnLst/>
            <a:rect l="l" t="t" r="r" b="b"/>
            <a:pathLst>
              <a:path w="1222351" h="3755446">
                <a:moveTo>
                  <a:pt x="1222352" y="0"/>
                </a:moveTo>
                <a:lnTo>
                  <a:pt x="0" y="0"/>
                </a:lnTo>
                <a:lnTo>
                  <a:pt x="0" y="3755447"/>
                </a:lnTo>
                <a:lnTo>
                  <a:pt x="1222352" y="3755447"/>
                </a:lnTo>
                <a:lnTo>
                  <a:pt x="1222352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6730157">
            <a:off x="-3239161" y="-1605436"/>
            <a:ext cx="4830262" cy="4262706"/>
          </a:xfrm>
          <a:custGeom>
            <a:avLst/>
            <a:gdLst/>
            <a:ahLst/>
            <a:cxnLst/>
            <a:rect l="l" t="t" r="r" b="b"/>
            <a:pathLst>
              <a:path w="4830262" h="4262706">
                <a:moveTo>
                  <a:pt x="0" y="0"/>
                </a:moveTo>
                <a:lnTo>
                  <a:pt x="4830262" y="0"/>
                </a:lnTo>
                <a:lnTo>
                  <a:pt x="4830262" y="4262707"/>
                </a:lnTo>
                <a:lnTo>
                  <a:pt x="0" y="42627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698158">
            <a:off x="17232052" y="7365283"/>
            <a:ext cx="4879935" cy="4306543"/>
          </a:xfrm>
          <a:custGeom>
            <a:avLst/>
            <a:gdLst/>
            <a:ahLst/>
            <a:cxnLst/>
            <a:rect l="l" t="t" r="r" b="b"/>
            <a:pathLst>
              <a:path w="4879935" h="4306543">
                <a:moveTo>
                  <a:pt x="0" y="0"/>
                </a:moveTo>
                <a:lnTo>
                  <a:pt x="4879935" y="0"/>
                </a:lnTo>
                <a:lnTo>
                  <a:pt x="4879935" y="4306542"/>
                </a:lnTo>
                <a:lnTo>
                  <a:pt x="0" y="43065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033878" y="8709244"/>
            <a:ext cx="3254122" cy="1577756"/>
          </a:xfrm>
          <a:custGeom>
            <a:avLst/>
            <a:gdLst/>
            <a:ahLst/>
            <a:cxnLst/>
            <a:rect l="l" t="t" r="r" b="b"/>
            <a:pathLst>
              <a:path w="3254122" h="1577756">
                <a:moveTo>
                  <a:pt x="0" y="0"/>
                </a:moveTo>
                <a:lnTo>
                  <a:pt x="3254122" y="0"/>
                </a:lnTo>
                <a:lnTo>
                  <a:pt x="3254122" y="1577756"/>
                </a:lnTo>
                <a:lnTo>
                  <a:pt x="0" y="15777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49199" y="8023912"/>
            <a:ext cx="3053841" cy="1717785"/>
          </a:xfrm>
          <a:custGeom>
            <a:avLst/>
            <a:gdLst/>
            <a:ahLst/>
            <a:cxnLst/>
            <a:rect l="l" t="t" r="r" b="b"/>
            <a:pathLst>
              <a:path w="3053841" h="1717785">
                <a:moveTo>
                  <a:pt x="0" y="0"/>
                </a:moveTo>
                <a:lnTo>
                  <a:pt x="3053841" y="0"/>
                </a:lnTo>
                <a:lnTo>
                  <a:pt x="3053841" y="1717785"/>
                </a:lnTo>
                <a:lnTo>
                  <a:pt x="0" y="17177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2521995" y="1081654"/>
            <a:ext cx="4879623" cy="975264"/>
            <a:chOff x="0" y="0"/>
            <a:chExt cx="6506164" cy="130035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07667" cy="1300352"/>
            </a:xfrm>
            <a:custGeom>
              <a:avLst/>
              <a:gdLst/>
              <a:ahLst/>
              <a:cxnLst/>
              <a:rect l="l" t="t" r="r" b="b"/>
              <a:pathLst>
                <a:path w="2407667" h="1300352">
                  <a:moveTo>
                    <a:pt x="0" y="0"/>
                  </a:moveTo>
                  <a:lnTo>
                    <a:pt x="2407667" y="0"/>
                  </a:lnTo>
                  <a:lnTo>
                    <a:pt x="2407667" y="1300352"/>
                  </a:lnTo>
                  <a:lnTo>
                    <a:pt x="0" y="1300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1959" b="-1959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2157918" y="0"/>
              <a:ext cx="2407667" cy="1300352"/>
            </a:xfrm>
            <a:custGeom>
              <a:avLst/>
              <a:gdLst/>
              <a:ahLst/>
              <a:cxnLst/>
              <a:rect l="l" t="t" r="r" b="b"/>
              <a:pathLst>
                <a:path w="2407667" h="1300352">
                  <a:moveTo>
                    <a:pt x="0" y="0"/>
                  </a:moveTo>
                  <a:lnTo>
                    <a:pt x="2407667" y="0"/>
                  </a:lnTo>
                  <a:lnTo>
                    <a:pt x="2407667" y="1300352"/>
                  </a:lnTo>
                  <a:lnTo>
                    <a:pt x="0" y="1300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1959" b="-1959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flipH="1">
              <a:off x="4098497" y="0"/>
              <a:ext cx="2407667" cy="1300352"/>
            </a:xfrm>
            <a:custGeom>
              <a:avLst/>
              <a:gdLst/>
              <a:ahLst/>
              <a:cxnLst/>
              <a:rect l="l" t="t" r="r" b="b"/>
              <a:pathLst>
                <a:path w="2407667" h="1300352">
                  <a:moveTo>
                    <a:pt x="2407667" y="0"/>
                  </a:moveTo>
                  <a:lnTo>
                    <a:pt x="0" y="0"/>
                  </a:lnTo>
                  <a:lnTo>
                    <a:pt x="0" y="1300352"/>
                  </a:lnTo>
                  <a:lnTo>
                    <a:pt x="2407667" y="1300352"/>
                  </a:lnTo>
                  <a:lnTo>
                    <a:pt x="2407667" y="0"/>
                  </a:lnTo>
                  <a:close/>
                </a:path>
              </a:pathLst>
            </a:custGeom>
            <a:blipFill>
              <a:blip r:embed="rId9"/>
              <a:stretch>
                <a:fillRect t="-1959" b="-1959"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628457" y="112585"/>
              <a:ext cx="5249250" cy="10275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46"/>
                </a:lnSpc>
                <a:spcBef>
                  <a:spcPct val="0"/>
                </a:spcBef>
              </a:pPr>
              <a:r>
                <a:rPr lang="en-US" sz="2247" b="1" spc="134" dirty="0">
                  <a:solidFill>
                    <a:srgbClr val="44312B"/>
                  </a:solidFill>
                  <a:latin typeface="Loubag Ultra-Bold"/>
                  <a:ea typeface="Loubag Ultra-Bold"/>
                  <a:cs typeface="Loubag Ultra-Bold"/>
                  <a:sym typeface="Loubag Ultra-Bold"/>
                </a:rPr>
                <a:t>QUESTIONS OF THE DATASET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06521" y="0"/>
            <a:ext cx="3805430" cy="1455990"/>
          </a:xfrm>
          <a:custGeom>
            <a:avLst/>
            <a:gdLst/>
            <a:ahLst/>
            <a:cxnLst/>
            <a:rect l="l" t="t" r="r" b="b"/>
            <a:pathLst>
              <a:path w="3805430" h="1455990">
                <a:moveTo>
                  <a:pt x="0" y="0"/>
                </a:moveTo>
                <a:lnTo>
                  <a:pt x="3805430" y="0"/>
                </a:lnTo>
                <a:lnTo>
                  <a:pt x="3805430" y="1455990"/>
                </a:lnTo>
                <a:lnTo>
                  <a:pt x="0" y="14559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2851116" y="2613332"/>
            <a:ext cx="12130829" cy="7673668"/>
          </a:xfrm>
          <a:custGeom>
            <a:avLst/>
            <a:gdLst/>
            <a:ahLst/>
            <a:cxnLst/>
            <a:rect l="l" t="t" r="r" b="b"/>
            <a:pathLst>
              <a:path w="12130829" h="7673668">
                <a:moveTo>
                  <a:pt x="0" y="0"/>
                </a:moveTo>
                <a:lnTo>
                  <a:pt x="12130829" y="0"/>
                </a:lnTo>
                <a:lnTo>
                  <a:pt x="12130829" y="7673668"/>
                </a:lnTo>
                <a:lnTo>
                  <a:pt x="0" y="767366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6551635" y="1115686"/>
            <a:ext cx="8294332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239" dirty="0">
                <a:solidFill>
                  <a:srgbClr val="44312B"/>
                </a:solidFill>
                <a:latin typeface="Loubag Ultra-Bold"/>
                <a:ea typeface="Loubag Ultra-Bold"/>
                <a:cs typeface="Loubag Ultra-Bold"/>
                <a:sym typeface="Loubag Ultra-Bold"/>
              </a:rPr>
              <a:t>4-BOOKS WITH THE MOST NUMBER OF PAGES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236</Words>
  <Application>Microsoft Office PowerPoint</Application>
  <PresentationFormat>Custom</PresentationFormat>
  <Paragraphs>48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Loubag Ultra-Bold</vt:lpstr>
      <vt:lpstr>Vintage Rotter</vt:lpstr>
      <vt:lpstr>Calibri</vt:lpstr>
      <vt:lpstr>Arial</vt:lpstr>
      <vt:lpstr>Old Standard</vt:lpstr>
      <vt:lpstr>Loubag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Cream Scrapbook Reading Through Time Presentation</dc:title>
  <dc:creator>Mcit</dc:creator>
  <cp:lastModifiedBy>Mcit</cp:lastModifiedBy>
  <cp:revision>4</cp:revision>
  <dcterms:created xsi:type="dcterms:W3CDTF">2006-08-16T00:00:00Z</dcterms:created>
  <dcterms:modified xsi:type="dcterms:W3CDTF">2024-09-27T18:36:33Z</dcterms:modified>
  <dc:identifier>DAGR5BShdjA</dc:identifier>
</cp:coreProperties>
</file>